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Montserrat SemiBold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Montserrat Medium"/>
      <p:regular r:id="rId59"/>
      <p:bold r:id="rId60"/>
      <p:italic r:id="rId61"/>
      <p:boldItalic r:id="rId62"/>
    </p:embeddedFont>
    <p:embeddedFont>
      <p:font typeface="Lato Light"/>
      <p:regular r:id="rId63"/>
      <p:bold r:id="rId64"/>
      <p:italic r:id="rId65"/>
      <p:boldItalic r:id="rId66"/>
    </p:embeddedFont>
    <p:embeddedFont>
      <p:font typeface="Poppins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496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hTgVoq1uTswv18pmdpaI31xAlA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574"/>
        <p:guide pos="3613"/>
        <p:guide pos="5496"/>
        <p:guide pos="40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1" Type="http://customschemas.google.com/relationships/presentationmetadata" Target="metadata"/><Relationship Id="rId70" Type="http://schemas.openxmlformats.org/officeDocument/2006/relationships/font" Target="fonts/PoppinsLight-boldItalic.fntdata"/><Relationship Id="rId62" Type="http://schemas.openxmlformats.org/officeDocument/2006/relationships/font" Target="fonts/MontserratMedium-boldItalic.fntdata"/><Relationship Id="rId61" Type="http://schemas.openxmlformats.org/officeDocument/2006/relationships/font" Target="fonts/MontserratMedium-italic.fntdata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66" Type="http://schemas.openxmlformats.org/officeDocument/2006/relationships/font" Target="fonts/LatoLight-boldItalic.fntdata"/><Relationship Id="rId65" Type="http://schemas.openxmlformats.org/officeDocument/2006/relationships/font" Target="fonts/LatoLight-italic.fntdata"/><Relationship Id="rId68" Type="http://schemas.openxmlformats.org/officeDocument/2006/relationships/font" Target="fonts/PoppinsLight-bold.fntdata"/><Relationship Id="rId67" Type="http://schemas.openxmlformats.org/officeDocument/2006/relationships/font" Target="fonts/PoppinsLight-regular.fntdata"/><Relationship Id="rId60" Type="http://schemas.openxmlformats.org/officeDocument/2006/relationships/font" Target="fonts/MontserratMedium-bold.fntdata"/><Relationship Id="rId69" Type="http://schemas.openxmlformats.org/officeDocument/2006/relationships/font" Target="fonts/PoppinsLight-italic.fntdata"/><Relationship Id="rId51" Type="http://schemas.openxmlformats.org/officeDocument/2006/relationships/font" Target="fonts/MontserratSemiBold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SemiBold-italic.fntdata"/><Relationship Id="rId52" Type="http://schemas.openxmlformats.org/officeDocument/2006/relationships/font" Target="fonts/MontserratSemiBold-bold.fntdata"/><Relationship Id="rId55" Type="http://schemas.openxmlformats.org/officeDocument/2006/relationships/font" Target="fonts/Montserrat-regular.fntdata"/><Relationship Id="rId54" Type="http://schemas.openxmlformats.org/officeDocument/2006/relationships/font" Target="fonts/MontserratSemiBold-boldItalic.fntdata"/><Relationship Id="rId57" Type="http://schemas.openxmlformats.org/officeDocument/2006/relationships/font" Target="fonts/Montserrat-italic.fntdata"/><Relationship Id="rId56" Type="http://schemas.openxmlformats.org/officeDocument/2006/relationships/font" Target="fonts/Montserrat-bold.fntdata"/><Relationship Id="rId59" Type="http://schemas.openxmlformats.org/officeDocument/2006/relationships/font" Target="fonts/MontserratMedium-regular.fntdata"/><Relationship Id="rId5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88177e566f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88177e566f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88177e566f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88177e566f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7f0c5f223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387f0c5f223_4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689978d002_3_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689978d002_3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87f0c5f223_4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87f0c5f223_4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87f0c5f223_4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87f0c5f223_4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87f0c5f223_4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87f0c5f223_4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87f0c5f223_4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87f0c5f223_4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689978d002_3_2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689978d002_3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689978d002_3_2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689978d002_3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87f0c5f22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87f0c5f22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87f0c5f22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89978d002_3_2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689978d002_3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89978d002_3_2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689978d002_3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689978d002_3_3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3689978d002_3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689978d002_3_3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3689978d002_3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689978d002_3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3689978d002_3_4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3689978d002_3_4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89978d002_3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3689978d002_3_4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689978d002_3_4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689978d002_3_4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689978d002_3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89978d002_3_4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3689978d002_3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689978d002_3_5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689978d002_3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89978d002_3_4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3689978d002_3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689978d002_3_5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3689978d002_3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89978d002_3_5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3689978d002_3_5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689978d002_3_5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3689978d002_3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689978d002_3_5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3689978d002_3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689978d002_3_6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3689978d002_3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689978d002_3_6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689978d002_3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689978d002_3_6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3689978d002_3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689978d002_3_7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3689978d002_3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689978d002_3_8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3689978d002_3_8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689978d002_3_8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3689978d002_3_8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F0053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Интересным моментом оказалась неоднозначность разметки строк, кажущихся одинаковыми. Для стабильного интегрирования нашего решения в инфраструктуру сети модель (и дополнительные данные, используемые для обучения) была подстроена под требуемую разметку. Таким образом, модель обработки текста была тонко настроена для интеграции в существующие технические решения корпорации</a:t>
            </a:r>
            <a:endParaRPr/>
          </a:p>
        </p:txBody>
      </p:sp>
      <p:sp>
        <p:nvSpPr>
          <p:cNvPr id="516" name="Google Shape;51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3689978d002_3_10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g3689978d002_3_10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689978d002_3_1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3689978d002_3_1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689978d002_3_13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g3689978d002_3_1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3689978d002_3_14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g3689978d002_3_1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3689978d002_3_16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g3689978d002_3_16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881185f23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881185f23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88177e566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88177e566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81185f23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881185f23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8177e566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88177e566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88177e566f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88177e566f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1"/>
          <p:cNvSpPr txBox="1"/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" name="Google Shape;100;p40"/>
          <p:cNvSpPr txBox="1"/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40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40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0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40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40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3" name="Google Shape;113;p41"/>
          <p:cNvSpPr txBox="1"/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1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1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1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1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1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1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1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6" name="Google Shape;126;p42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2"/>
          <p:cNvSpPr/>
          <p:nvPr>
            <p:ph idx="1" type="body"/>
          </p:nvPr>
        </p:nvSpPr>
        <p:spPr>
          <a:xfrm>
            <a:off x="517027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2"/>
          <p:cNvSpPr/>
          <p:nvPr>
            <p:ph idx="2" type="body"/>
          </p:nvPr>
        </p:nvSpPr>
        <p:spPr>
          <a:xfrm>
            <a:off x="4464542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42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2"/>
          <p:cNvSpPr/>
          <p:nvPr>
            <p:ph idx="4" type="body"/>
          </p:nvPr>
        </p:nvSpPr>
        <p:spPr>
          <a:xfrm>
            <a:off x="517027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2"/>
          <p:cNvSpPr/>
          <p:nvPr>
            <p:ph idx="5" type="body"/>
          </p:nvPr>
        </p:nvSpPr>
        <p:spPr>
          <a:xfrm>
            <a:off x="4464542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2"/>
          <p:cNvSpPr/>
          <p:nvPr>
            <p:ph idx="6" type="body"/>
          </p:nvPr>
        </p:nvSpPr>
        <p:spPr>
          <a:xfrm>
            <a:off x="8385481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7" name="Google Shape;137;p43"/>
          <p:cNvSpPr/>
          <p:nvPr>
            <p:ph idx="1" type="body"/>
          </p:nvPr>
        </p:nvSpPr>
        <p:spPr>
          <a:xfrm>
            <a:off x="346075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2" type="body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3"/>
          <p:cNvSpPr/>
          <p:nvPr>
            <p:ph idx="3" type="body"/>
          </p:nvPr>
        </p:nvSpPr>
        <p:spPr>
          <a:xfrm>
            <a:off x="4832960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3"/>
          <p:cNvSpPr txBox="1"/>
          <p:nvPr>
            <p:ph idx="4" type="body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43"/>
          <p:cNvSpPr/>
          <p:nvPr>
            <p:ph idx="5" type="body"/>
          </p:nvPr>
        </p:nvSpPr>
        <p:spPr>
          <a:xfrm>
            <a:off x="9330862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6" type="body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3"/>
          <p:cNvSpPr/>
          <p:nvPr>
            <p:ph idx="7" type="body"/>
          </p:nvPr>
        </p:nvSpPr>
        <p:spPr>
          <a:xfrm>
            <a:off x="2593517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43"/>
          <p:cNvSpPr txBox="1"/>
          <p:nvPr>
            <p:ph idx="8" type="body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43"/>
          <p:cNvSpPr/>
          <p:nvPr>
            <p:ph idx="9" type="body"/>
          </p:nvPr>
        </p:nvSpPr>
        <p:spPr>
          <a:xfrm>
            <a:off x="7080402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3"/>
          <p:cNvSpPr txBox="1"/>
          <p:nvPr>
            <p:ph idx="13" type="body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/>
          <p:nvPr>
            <p:ph idx="2" type="pic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4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3" name="Google Shape;153;p44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4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/>
          <p:nvPr/>
        </p:nvSpPr>
        <p:spPr>
          <a:xfrm flipH="1" rot="10800000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4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2" name="Google Shape;162;p45"/>
          <p:cNvSpPr txBox="1"/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5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45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45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45"/>
          <p:cNvSpPr/>
          <p:nvPr/>
        </p:nvSpPr>
        <p:spPr>
          <a:xfrm flipH="1" rot="10800000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6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70" name="Google Shape;170;p46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6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46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b="1" sz="1800">
                <a:solidFill>
                  <a:srgbClr val="E5D2F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46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6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6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46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46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8" name="Google Shape;178;p46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6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46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46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46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1001460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88" name="Google Shape;188;p47"/>
          <p:cNvSpPr/>
          <p:nvPr>
            <p:ph idx="3" type="pic"/>
          </p:nvPr>
        </p:nvSpPr>
        <p:spPr>
          <a:xfrm>
            <a:off x="3831097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89" name="Google Shape;189;p47"/>
          <p:cNvSpPr/>
          <p:nvPr>
            <p:ph idx="4" type="pic"/>
          </p:nvPr>
        </p:nvSpPr>
        <p:spPr>
          <a:xfrm>
            <a:off x="6660734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0" name="Google Shape;190;p47"/>
          <p:cNvSpPr/>
          <p:nvPr>
            <p:ph idx="5" type="pic"/>
          </p:nvPr>
        </p:nvSpPr>
        <p:spPr>
          <a:xfrm>
            <a:off x="9490368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1" name="Google Shape;191;p4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47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47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indent="-309308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indent="-291909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indent="-286194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indent="-286194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4" name="Google Shape;204;p48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idx="1" type="body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2" type="body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1" name="Google Shape;211;p49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/>
          <p:nvPr>
            <p:ph idx="1" type="body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14" name="Google Shape;214;p50"/>
          <p:cNvSpPr txBox="1"/>
          <p:nvPr>
            <p:ph idx="2" type="body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50"/>
          <p:cNvSpPr txBox="1"/>
          <p:nvPr>
            <p:ph idx="3" type="body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16" name="Google Shape;216;p50"/>
          <p:cNvSpPr txBox="1"/>
          <p:nvPr>
            <p:ph idx="4" type="body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/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185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indent="-325119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indent="-308991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indent="-301053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indent="-301053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indent="-308991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indent="-308991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indent="-30899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indent="-30899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/>
        </p:txBody>
      </p:sp>
      <p:sp>
        <p:nvSpPr>
          <p:cNvPr id="228" name="Google Shape;228;p52"/>
          <p:cNvSpPr txBox="1"/>
          <p:nvPr>
            <p:ph idx="2" type="body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/>
        </p:txBody>
      </p:sp>
      <p:sp>
        <p:nvSpPr>
          <p:cNvPr id="229" name="Google Shape;229;p5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89978d002_3_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3689978d002_3_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g3689978d002_3_6"/>
          <p:cNvSpPr txBox="1"/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g3689978d002_3_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89978d002_3_1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3689978d002_3_1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3689978d002_3_1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89978d002_3_1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3689978d002_3_1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3689978d002_3_1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2" name="Google Shape;252;g3689978d002_3_15"/>
          <p:cNvSpPr txBox="1"/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3689978d002_3_15"/>
          <p:cNvSpPr txBox="1"/>
          <p:nvPr>
            <p:ph idx="1" type="body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g3689978d002_3_15"/>
          <p:cNvSpPr txBox="1"/>
          <p:nvPr>
            <p:ph idx="2" type="body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g3689978d002_3_15"/>
          <p:cNvSpPr txBox="1"/>
          <p:nvPr>
            <p:ph idx="3" type="body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g3689978d002_3_15"/>
          <p:cNvSpPr txBox="1"/>
          <p:nvPr>
            <p:ph idx="4" type="body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g3689978d002_3_15"/>
          <p:cNvSpPr txBox="1"/>
          <p:nvPr>
            <p:ph idx="5" type="body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89978d002_3_25"/>
          <p:cNvSpPr/>
          <p:nvPr>
            <p:ph idx="2" type="pic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g3689978d002_3_25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3689978d002_3_25"/>
          <p:cNvSpPr/>
          <p:nvPr>
            <p:ph idx="3" type="pic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g3689978d002_3_25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писание команды">
  <p:cSld name="1_Описание команды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89978d002_3_30"/>
          <p:cNvSpPr/>
          <p:nvPr>
            <p:ph idx="2" type="pic"/>
          </p:nvPr>
        </p:nvSpPr>
        <p:spPr>
          <a:xfrm>
            <a:off x="6894095" y="1044081"/>
            <a:ext cx="4962943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g3689978d002_3_30"/>
          <p:cNvSpPr txBox="1"/>
          <p:nvPr/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«НАЗВАНИЕ»</a:t>
            </a:r>
            <a:endParaRPr b="1" sz="1996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89978d002_3_3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3689978d002_3_3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3689978d002_3_3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0" name="Google Shape;270;g3689978d002_3_33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g3689978d002_3_33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g3689978d002_3_33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g3689978d002_3_33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g3689978d002_3_33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g3689978d002_3_33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g3689978d002_3_33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g3689978d002_3_33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g3689978d002_3_33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g3689978d002_3_33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g3689978d002_3_33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g3689978d002_3_33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g3689978d002_3_33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g3689978d002_3_33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g3689978d002_3_33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g3689978d002_3_33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g3689978d002_3_33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g3689978d002_3_33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g3689978d002_3_33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" name="Google Shape;28;p33"/>
          <p:cNvSpPr txBox="1"/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2" type="body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3" type="body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4" type="body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5" type="body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89978d002_3_5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g3689978d002_3_5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g3689978d002_3_5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3" name="Google Shape;293;g3689978d002_3_56"/>
          <p:cNvSpPr txBox="1"/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g3689978d002_3_56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g3689978d002_3_56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3689978d002_3_56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g3689978d002_3_56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g3689978d002_3_56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89978d002_3_6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3689978d002_3_6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g3689978d002_3_66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g3689978d002_3_66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g3689978d002_3_66"/>
          <p:cNvSpPr txBox="1"/>
          <p:nvPr>
            <p:ph idx="2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g3689978d002_3_66"/>
          <p:cNvSpPr txBox="1"/>
          <p:nvPr>
            <p:ph idx="3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g3689978d002_3_66"/>
          <p:cNvSpPr txBox="1"/>
          <p:nvPr>
            <p:ph idx="4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g3689978d002_3_66"/>
          <p:cNvSpPr txBox="1"/>
          <p:nvPr>
            <p:ph idx="5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g3689978d002_3_66"/>
          <p:cNvSpPr txBox="1"/>
          <p:nvPr>
            <p:ph idx="6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89978d002_3_7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g3689978d002_3_7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g3689978d002_3_7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3" name="Google Shape;313;g3689978d002_3_76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g3689978d002_3_76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g3689978d002_3_76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g3689978d002_3_76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g3689978d002_3_76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g3689978d002_3_76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g3689978d002_3_76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89978d002_3_8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g3689978d002_3_8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g3689978d002_3_8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4" name="Google Shape;324;g3689978d002_3_87"/>
          <p:cNvSpPr txBox="1"/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g3689978d002_3_87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g3689978d002_3_87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g3689978d002_3_87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g3689978d002_3_87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g3689978d002_3_87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g3689978d002_3_87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g3689978d002_3_87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g3689978d002_3_87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89978d002_3_10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g3689978d002_3_10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g3689978d002_3_10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7" name="Google Shape;337;g3689978d002_3_100"/>
          <p:cNvSpPr txBox="1"/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g3689978d002_3_100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g3689978d002_3_100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g3689978d002_3_100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g3689978d002_3_100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g3689978d002_3_100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g3689978d002_3_100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g3689978d002_3_100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g3689978d002_3_100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89978d002_3_11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g3689978d002_3_11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g3689978d002_3_11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0" name="Google Shape;350;g3689978d002_3_113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g3689978d002_3_113"/>
          <p:cNvSpPr/>
          <p:nvPr>
            <p:ph idx="1" type="body"/>
          </p:nvPr>
        </p:nvSpPr>
        <p:spPr>
          <a:xfrm>
            <a:off x="517027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g3689978d002_3_113"/>
          <p:cNvSpPr/>
          <p:nvPr>
            <p:ph idx="2" type="body"/>
          </p:nvPr>
        </p:nvSpPr>
        <p:spPr>
          <a:xfrm>
            <a:off x="4464542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g3689978d002_3_113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g3689978d002_3_113"/>
          <p:cNvSpPr/>
          <p:nvPr>
            <p:ph idx="4" type="body"/>
          </p:nvPr>
        </p:nvSpPr>
        <p:spPr>
          <a:xfrm>
            <a:off x="517027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g3689978d002_3_113"/>
          <p:cNvSpPr/>
          <p:nvPr>
            <p:ph idx="5" type="body"/>
          </p:nvPr>
        </p:nvSpPr>
        <p:spPr>
          <a:xfrm>
            <a:off x="4464542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g3689978d002_3_113"/>
          <p:cNvSpPr/>
          <p:nvPr>
            <p:ph idx="6" type="body"/>
          </p:nvPr>
        </p:nvSpPr>
        <p:spPr>
          <a:xfrm>
            <a:off x="8385481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89978d002_3_12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g3689978d002_3_12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g3689978d002_3_12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1" name="Google Shape;361;g3689978d002_3_124"/>
          <p:cNvSpPr/>
          <p:nvPr>
            <p:ph idx="1" type="body"/>
          </p:nvPr>
        </p:nvSpPr>
        <p:spPr>
          <a:xfrm>
            <a:off x="346075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g3689978d002_3_124"/>
          <p:cNvSpPr txBox="1"/>
          <p:nvPr>
            <p:ph idx="2" type="body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g3689978d002_3_124"/>
          <p:cNvSpPr/>
          <p:nvPr>
            <p:ph idx="3" type="body"/>
          </p:nvPr>
        </p:nvSpPr>
        <p:spPr>
          <a:xfrm>
            <a:off x="4832960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g3689978d002_3_124"/>
          <p:cNvSpPr txBox="1"/>
          <p:nvPr>
            <p:ph idx="4" type="body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g3689978d002_3_124"/>
          <p:cNvSpPr/>
          <p:nvPr>
            <p:ph idx="5" type="body"/>
          </p:nvPr>
        </p:nvSpPr>
        <p:spPr>
          <a:xfrm>
            <a:off x="9330862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g3689978d002_3_124"/>
          <p:cNvSpPr txBox="1"/>
          <p:nvPr>
            <p:ph idx="6" type="body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g3689978d002_3_124"/>
          <p:cNvSpPr/>
          <p:nvPr>
            <p:ph idx="7" type="body"/>
          </p:nvPr>
        </p:nvSpPr>
        <p:spPr>
          <a:xfrm>
            <a:off x="2593517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g3689978d002_3_124"/>
          <p:cNvSpPr txBox="1"/>
          <p:nvPr>
            <p:ph idx="8" type="body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g3689978d002_3_124"/>
          <p:cNvSpPr/>
          <p:nvPr>
            <p:ph idx="9" type="body"/>
          </p:nvPr>
        </p:nvSpPr>
        <p:spPr>
          <a:xfrm>
            <a:off x="7080402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g3689978d002_3_124"/>
          <p:cNvSpPr txBox="1"/>
          <p:nvPr>
            <p:ph idx="13" type="body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g3689978d002_3_124"/>
          <p:cNvSpPr txBox="1"/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89978d002_3_139"/>
          <p:cNvSpPr/>
          <p:nvPr>
            <p:ph idx="2" type="pic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g3689978d002_3_13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g3689978d002_3_13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g3689978d002_3_13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7" name="Google Shape;377;g3689978d002_3_139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g3689978d002_3_139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g3689978d002_3_139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g3689978d002_3_139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89978d002_3_148"/>
          <p:cNvSpPr/>
          <p:nvPr/>
        </p:nvSpPr>
        <p:spPr>
          <a:xfrm flipH="1" rot="10800000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3689978d002_3_14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g3689978d002_3_14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g3689978d002_3_14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6" name="Google Shape;386;g3689978d002_3_148"/>
          <p:cNvSpPr txBox="1"/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g3689978d002_3_148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g3689978d002_3_148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g3689978d002_3_148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g3689978d002_3_148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g3689978d002_3_148"/>
          <p:cNvSpPr/>
          <p:nvPr/>
        </p:nvSpPr>
        <p:spPr>
          <a:xfrm flipH="1" rot="10800000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89978d002_3_159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394" name="Google Shape;394;g3689978d002_3_159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g3689978d002_3_159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g3689978d002_3_159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b="1" sz="1800">
                <a:solidFill>
                  <a:srgbClr val="E5D2F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g3689978d002_3_159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g3689978d002_3_159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g3689978d002_3_159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g3689978d002_3_159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g3689978d002_3_159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2" name="Google Shape;402;g3689978d002_3_159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g3689978d002_3_159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g3689978d002_3_159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g3689978d002_3_159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g3689978d002_3_159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g3689978d002_3_15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g3689978d002_3_15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3689978d002_3_15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/>
          <p:nvPr>
            <p:ph idx="2" type="pic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34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/>
          <p:nvPr>
            <p:ph idx="3" type="pic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89978d002_3_177"/>
          <p:cNvSpPr/>
          <p:nvPr>
            <p:ph idx="2" type="pic"/>
          </p:nvPr>
        </p:nvSpPr>
        <p:spPr>
          <a:xfrm>
            <a:off x="1001460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412" name="Google Shape;412;g3689978d002_3_177"/>
          <p:cNvSpPr/>
          <p:nvPr>
            <p:ph idx="3" type="pic"/>
          </p:nvPr>
        </p:nvSpPr>
        <p:spPr>
          <a:xfrm>
            <a:off x="3831097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413" name="Google Shape;413;g3689978d002_3_177"/>
          <p:cNvSpPr/>
          <p:nvPr>
            <p:ph idx="4" type="pic"/>
          </p:nvPr>
        </p:nvSpPr>
        <p:spPr>
          <a:xfrm>
            <a:off x="6660734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414" name="Google Shape;414;g3689978d002_3_177"/>
          <p:cNvSpPr/>
          <p:nvPr>
            <p:ph idx="5" type="pic"/>
          </p:nvPr>
        </p:nvSpPr>
        <p:spPr>
          <a:xfrm>
            <a:off x="9490368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415" name="Google Shape;415;g3689978d002_3_17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g3689978d002_3_17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g3689978d002_3_17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8" name="Google Shape;418;g3689978d002_3_177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g3689978d002_3_177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g3689978d002_3_177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g3689978d002_3_177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g3689978d002_3_177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89978d002_3_190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indent="-309308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indent="-291909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indent="-286194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indent="-286194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g3689978d002_3_19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g3689978d002_3_19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g3689978d002_3_19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8" name="Google Shape;428;g3689978d002_3_190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89978d002_3_196"/>
          <p:cNvSpPr txBox="1"/>
          <p:nvPr>
            <p:ph idx="1" type="body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g3689978d002_3_196"/>
          <p:cNvSpPr txBox="1"/>
          <p:nvPr>
            <p:ph idx="2" type="body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g3689978d002_3_19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g3689978d002_3_19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g3689978d002_3_19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5" name="Google Shape;435;g3689978d002_3_196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89978d002_3_203"/>
          <p:cNvSpPr txBox="1"/>
          <p:nvPr>
            <p:ph idx="1" type="body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438" name="Google Shape;438;g3689978d002_3_203"/>
          <p:cNvSpPr txBox="1"/>
          <p:nvPr>
            <p:ph idx="2" type="body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g3689978d002_3_203"/>
          <p:cNvSpPr txBox="1"/>
          <p:nvPr>
            <p:ph idx="3" type="body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440" name="Google Shape;440;g3689978d002_3_203"/>
          <p:cNvSpPr txBox="1"/>
          <p:nvPr>
            <p:ph idx="4" type="body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g3689978d002_3_20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g3689978d002_3_20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g3689978d002_3_20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4" name="Google Shape;444;g3689978d002_3_203"/>
          <p:cNvSpPr txBox="1"/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689978d002_3_21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g3689978d002_3_21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g3689978d002_3_21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89978d002_3_216"/>
          <p:cNvSpPr txBox="1"/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g3689978d002_3_216"/>
          <p:cNvSpPr txBox="1"/>
          <p:nvPr>
            <p:ph idx="1" type="body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185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indent="-325119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indent="-308991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indent="-301053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indent="-301053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indent="-308991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indent="-308991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indent="-30899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indent="-30899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/>
        </p:txBody>
      </p:sp>
      <p:sp>
        <p:nvSpPr>
          <p:cNvPr id="452" name="Google Shape;452;g3689978d002_3_216"/>
          <p:cNvSpPr txBox="1"/>
          <p:nvPr>
            <p:ph idx="2" type="body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/>
        </p:txBody>
      </p:sp>
      <p:sp>
        <p:nvSpPr>
          <p:cNvPr id="453" name="Google Shape;453;g3689978d002_3_21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g3689978d002_3_21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g3689978d002_3_21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писание команды">
  <p:cSld name="1_Описание команды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/>
          <p:nvPr>
            <p:ph idx="2" type="pic"/>
          </p:nvPr>
        </p:nvSpPr>
        <p:spPr>
          <a:xfrm>
            <a:off x="6894095" y="1044081"/>
            <a:ext cx="4962943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5"/>
          <p:cNvSpPr txBox="1"/>
          <p:nvPr/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«НАЗВАНИЕ»</a:t>
            </a:r>
            <a:endParaRPr b="1" sz="1996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9" name="Google Shape;69;p37"/>
          <p:cNvSpPr txBox="1"/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7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7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7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2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3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4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5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6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" name="Google Shape;89;p39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9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9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9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b="1" i="0" sz="1996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b="0" i="0" sz="145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9308" lvl="1" marL="914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b="0" i="0" sz="1271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1909" lvl="2" marL="1371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b="0" i="0" sz="99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6194" lvl="3" marL="1828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6194" lvl="4" marL="22860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1053" lvl="5" marL="27432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1053" lvl="6" marL="3200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1053" lvl="7" marL="3657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1053" lvl="8" marL="4114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89978d002_3_0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b="1" i="0" sz="1996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5" name="Google Shape;235;g3689978d002_3_0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b="0" i="0" sz="145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9308" lvl="1" marL="914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b="0" i="0" sz="1271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1909" lvl="2" marL="1371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b="0" i="0" sz="99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6194" lvl="3" marL="1828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6194" lvl="4" marL="22860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1053" lvl="5" marL="27432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1053" lvl="6" marL="3200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1053" lvl="7" marL="3657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1053" lvl="8" marL="4114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6" name="Google Shape;236;g3689978d002_3_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g3689978d002_3_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" name="Google Shape;238;g3689978d002_3_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i.moscow/lct" TargetMode="External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9" Type="http://schemas.openxmlformats.org/officeDocument/2006/relationships/hyperlink" Target="https://t.me/GeraltRivskiy" TargetMode="Externa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104.jpg"/><Relationship Id="rId8" Type="http://schemas.openxmlformats.org/officeDocument/2006/relationships/image" Target="../media/image12.jpg"/><Relationship Id="rId11" Type="http://schemas.openxmlformats.org/officeDocument/2006/relationships/hyperlink" Target="https://t.me/viggo44" TargetMode="External"/><Relationship Id="rId10" Type="http://schemas.openxmlformats.org/officeDocument/2006/relationships/hyperlink" Target="https://t.me/gl3af" TargetMode="External"/><Relationship Id="rId13" Type="http://schemas.openxmlformats.org/officeDocument/2006/relationships/hyperlink" Target="https://t.me/prostonastenka" TargetMode="External"/><Relationship Id="rId12" Type="http://schemas.openxmlformats.org/officeDocument/2006/relationships/hyperlink" Target="https://t.me/wizard_of_math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hyperlink" Target="https://presium.pro/blog/color_palette" TargetMode="External"/><Relationship Id="rId5" Type="http://schemas.openxmlformats.org/officeDocument/2006/relationships/hyperlink" Target="https://presium.pro/blog/images_for_presentation" TargetMode="External"/><Relationship Id="rId6" Type="http://schemas.openxmlformats.org/officeDocument/2006/relationships/hyperlink" Target="https://flaticon.com.ru/" TargetMode="External"/><Relationship Id="rId7" Type="http://schemas.openxmlformats.org/officeDocument/2006/relationships/hyperlink" Target="https://nice-slides.ru/powerpoint/lessons/quickstart/%D0%B3%D0%BE%D1%80%D1%8F%D1%87%D0%B8%D0%B5-%D0%BA%D0%BB%D0%B0%D0%B2%D0%B8%D1%88%D0%B8-powerpoint/" TargetMode="External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image" Target="../media/image70.png"/><Relationship Id="rId190" Type="http://schemas.openxmlformats.org/officeDocument/2006/relationships/image" Target="../media/image210.png"/><Relationship Id="rId42" Type="http://schemas.openxmlformats.org/officeDocument/2006/relationships/image" Target="../media/image65.png"/><Relationship Id="rId41" Type="http://schemas.openxmlformats.org/officeDocument/2006/relationships/image" Target="../media/image79.png"/><Relationship Id="rId44" Type="http://schemas.openxmlformats.org/officeDocument/2006/relationships/image" Target="../media/image69.png"/><Relationship Id="rId194" Type="http://schemas.openxmlformats.org/officeDocument/2006/relationships/image" Target="../media/image218.png"/><Relationship Id="rId43" Type="http://schemas.openxmlformats.org/officeDocument/2006/relationships/image" Target="../media/image67.png"/><Relationship Id="rId193" Type="http://schemas.openxmlformats.org/officeDocument/2006/relationships/image" Target="../media/image232.png"/><Relationship Id="rId46" Type="http://schemas.openxmlformats.org/officeDocument/2006/relationships/image" Target="../media/image68.png"/><Relationship Id="rId192" Type="http://schemas.openxmlformats.org/officeDocument/2006/relationships/image" Target="../media/image228.png"/><Relationship Id="rId45" Type="http://schemas.openxmlformats.org/officeDocument/2006/relationships/image" Target="../media/image73.png"/><Relationship Id="rId191" Type="http://schemas.openxmlformats.org/officeDocument/2006/relationships/image" Target="../media/image216.png"/><Relationship Id="rId48" Type="http://schemas.openxmlformats.org/officeDocument/2006/relationships/image" Target="../media/image77.png"/><Relationship Id="rId187" Type="http://schemas.openxmlformats.org/officeDocument/2006/relationships/image" Target="../media/image220.png"/><Relationship Id="rId47" Type="http://schemas.openxmlformats.org/officeDocument/2006/relationships/image" Target="../media/image75.png"/><Relationship Id="rId186" Type="http://schemas.openxmlformats.org/officeDocument/2006/relationships/image" Target="../media/image211.png"/><Relationship Id="rId185" Type="http://schemas.openxmlformats.org/officeDocument/2006/relationships/image" Target="../media/image213.png"/><Relationship Id="rId49" Type="http://schemas.openxmlformats.org/officeDocument/2006/relationships/image" Target="../media/image71.png"/><Relationship Id="rId184" Type="http://schemas.openxmlformats.org/officeDocument/2006/relationships/image" Target="../media/image217.png"/><Relationship Id="rId189" Type="http://schemas.openxmlformats.org/officeDocument/2006/relationships/image" Target="../media/image215.png"/><Relationship Id="rId188" Type="http://schemas.openxmlformats.org/officeDocument/2006/relationships/image" Target="../media/image209.png"/><Relationship Id="rId31" Type="http://schemas.openxmlformats.org/officeDocument/2006/relationships/image" Target="../media/image56.png"/><Relationship Id="rId30" Type="http://schemas.openxmlformats.org/officeDocument/2006/relationships/image" Target="../media/image54.png"/><Relationship Id="rId33" Type="http://schemas.openxmlformats.org/officeDocument/2006/relationships/image" Target="../media/image58.png"/><Relationship Id="rId183" Type="http://schemas.openxmlformats.org/officeDocument/2006/relationships/image" Target="../media/image205.png"/><Relationship Id="rId32" Type="http://schemas.openxmlformats.org/officeDocument/2006/relationships/image" Target="../media/image55.png"/><Relationship Id="rId182" Type="http://schemas.openxmlformats.org/officeDocument/2006/relationships/image" Target="../media/image204.png"/><Relationship Id="rId35" Type="http://schemas.openxmlformats.org/officeDocument/2006/relationships/image" Target="../media/image72.png"/><Relationship Id="rId181" Type="http://schemas.openxmlformats.org/officeDocument/2006/relationships/image" Target="../media/image201.png"/><Relationship Id="rId34" Type="http://schemas.openxmlformats.org/officeDocument/2006/relationships/image" Target="../media/image66.png"/><Relationship Id="rId180" Type="http://schemas.openxmlformats.org/officeDocument/2006/relationships/image" Target="../media/image214.png"/><Relationship Id="rId37" Type="http://schemas.openxmlformats.org/officeDocument/2006/relationships/image" Target="../media/image63.png"/><Relationship Id="rId176" Type="http://schemas.openxmlformats.org/officeDocument/2006/relationships/image" Target="../media/image212.png"/><Relationship Id="rId36" Type="http://schemas.openxmlformats.org/officeDocument/2006/relationships/image" Target="../media/image59.png"/><Relationship Id="rId175" Type="http://schemas.openxmlformats.org/officeDocument/2006/relationships/image" Target="../media/image200.png"/><Relationship Id="rId39" Type="http://schemas.openxmlformats.org/officeDocument/2006/relationships/image" Target="../media/image64.png"/><Relationship Id="rId174" Type="http://schemas.openxmlformats.org/officeDocument/2006/relationships/image" Target="../media/image202.png"/><Relationship Id="rId38" Type="http://schemas.openxmlformats.org/officeDocument/2006/relationships/image" Target="../media/image60.png"/><Relationship Id="rId173" Type="http://schemas.openxmlformats.org/officeDocument/2006/relationships/image" Target="../media/image199.png"/><Relationship Id="rId179" Type="http://schemas.openxmlformats.org/officeDocument/2006/relationships/image" Target="../media/image207.png"/><Relationship Id="rId178" Type="http://schemas.openxmlformats.org/officeDocument/2006/relationships/image" Target="../media/image208.png"/><Relationship Id="rId177" Type="http://schemas.openxmlformats.org/officeDocument/2006/relationships/image" Target="../media/image206.png"/><Relationship Id="rId20" Type="http://schemas.openxmlformats.org/officeDocument/2006/relationships/image" Target="../media/image44.png"/><Relationship Id="rId22" Type="http://schemas.openxmlformats.org/officeDocument/2006/relationships/image" Target="../media/image38.png"/><Relationship Id="rId21" Type="http://schemas.openxmlformats.org/officeDocument/2006/relationships/image" Target="../media/image49.png"/><Relationship Id="rId24" Type="http://schemas.openxmlformats.org/officeDocument/2006/relationships/image" Target="../media/image62.png"/><Relationship Id="rId23" Type="http://schemas.openxmlformats.org/officeDocument/2006/relationships/image" Target="../media/image45.png"/><Relationship Id="rId26" Type="http://schemas.openxmlformats.org/officeDocument/2006/relationships/image" Target="../media/image50.png"/><Relationship Id="rId25" Type="http://schemas.openxmlformats.org/officeDocument/2006/relationships/image" Target="../media/image57.png"/><Relationship Id="rId28" Type="http://schemas.openxmlformats.org/officeDocument/2006/relationships/image" Target="../media/image53.png"/><Relationship Id="rId27" Type="http://schemas.openxmlformats.org/officeDocument/2006/relationships/image" Target="../media/image52.png"/><Relationship Id="rId29" Type="http://schemas.openxmlformats.org/officeDocument/2006/relationships/image" Target="../media/image61.png"/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3" Type="http://schemas.openxmlformats.org/officeDocument/2006/relationships/image" Target="../media/image42.png"/><Relationship Id="rId12" Type="http://schemas.openxmlformats.org/officeDocument/2006/relationships/image" Target="../media/image37.png"/><Relationship Id="rId15" Type="http://schemas.openxmlformats.org/officeDocument/2006/relationships/image" Target="../media/image39.png"/><Relationship Id="rId14" Type="http://schemas.openxmlformats.org/officeDocument/2006/relationships/image" Target="../media/image35.png"/><Relationship Id="rId17" Type="http://schemas.openxmlformats.org/officeDocument/2006/relationships/image" Target="../media/image40.png"/><Relationship Id="rId16" Type="http://schemas.openxmlformats.org/officeDocument/2006/relationships/image" Target="../media/image51.png"/><Relationship Id="rId19" Type="http://schemas.openxmlformats.org/officeDocument/2006/relationships/image" Target="../media/image48.png"/><Relationship Id="rId18" Type="http://schemas.openxmlformats.org/officeDocument/2006/relationships/image" Target="../media/image41.png"/><Relationship Id="rId84" Type="http://schemas.openxmlformats.org/officeDocument/2006/relationships/image" Target="../media/image118.png"/><Relationship Id="rId83" Type="http://schemas.openxmlformats.org/officeDocument/2006/relationships/image" Target="../media/image109.png"/><Relationship Id="rId86" Type="http://schemas.openxmlformats.org/officeDocument/2006/relationships/image" Target="../media/image110.png"/><Relationship Id="rId85" Type="http://schemas.openxmlformats.org/officeDocument/2006/relationships/image" Target="../media/image111.png"/><Relationship Id="rId88" Type="http://schemas.openxmlformats.org/officeDocument/2006/relationships/image" Target="../media/image114.png"/><Relationship Id="rId150" Type="http://schemas.openxmlformats.org/officeDocument/2006/relationships/image" Target="../media/image173.png"/><Relationship Id="rId87" Type="http://schemas.openxmlformats.org/officeDocument/2006/relationships/image" Target="../media/image112.png"/><Relationship Id="rId89" Type="http://schemas.openxmlformats.org/officeDocument/2006/relationships/image" Target="../media/image122.png"/><Relationship Id="rId80" Type="http://schemas.openxmlformats.org/officeDocument/2006/relationships/image" Target="../media/image106.png"/><Relationship Id="rId82" Type="http://schemas.openxmlformats.org/officeDocument/2006/relationships/image" Target="../media/image108.png"/><Relationship Id="rId81" Type="http://schemas.openxmlformats.org/officeDocument/2006/relationships/image" Target="../media/image10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149" Type="http://schemas.openxmlformats.org/officeDocument/2006/relationships/image" Target="../media/image176.png"/><Relationship Id="rId4" Type="http://schemas.openxmlformats.org/officeDocument/2006/relationships/image" Target="../media/image34.png"/><Relationship Id="rId148" Type="http://schemas.openxmlformats.org/officeDocument/2006/relationships/image" Target="../media/image237.png"/><Relationship Id="rId9" Type="http://schemas.openxmlformats.org/officeDocument/2006/relationships/image" Target="../media/image43.png"/><Relationship Id="rId143" Type="http://schemas.openxmlformats.org/officeDocument/2006/relationships/image" Target="../media/image190.png"/><Relationship Id="rId142" Type="http://schemas.openxmlformats.org/officeDocument/2006/relationships/image" Target="../media/image170.png"/><Relationship Id="rId141" Type="http://schemas.openxmlformats.org/officeDocument/2006/relationships/image" Target="../media/image166.png"/><Relationship Id="rId140" Type="http://schemas.openxmlformats.org/officeDocument/2006/relationships/image" Target="../media/image175.png"/><Relationship Id="rId5" Type="http://schemas.openxmlformats.org/officeDocument/2006/relationships/image" Target="../media/image31.png"/><Relationship Id="rId147" Type="http://schemas.openxmlformats.org/officeDocument/2006/relationships/image" Target="../media/image172.png"/><Relationship Id="rId6" Type="http://schemas.openxmlformats.org/officeDocument/2006/relationships/image" Target="../media/image32.png"/><Relationship Id="rId146" Type="http://schemas.openxmlformats.org/officeDocument/2006/relationships/image" Target="../media/image174.png"/><Relationship Id="rId7" Type="http://schemas.openxmlformats.org/officeDocument/2006/relationships/image" Target="../media/image33.png"/><Relationship Id="rId145" Type="http://schemas.openxmlformats.org/officeDocument/2006/relationships/image" Target="../media/image169.png"/><Relationship Id="rId8" Type="http://schemas.openxmlformats.org/officeDocument/2006/relationships/image" Target="../media/image47.png"/><Relationship Id="rId144" Type="http://schemas.openxmlformats.org/officeDocument/2006/relationships/image" Target="../media/image165.png"/><Relationship Id="rId73" Type="http://schemas.openxmlformats.org/officeDocument/2006/relationships/image" Target="../media/image100.png"/><Relationship Id="rId72" Type="http://schemas.openxmlformats.org/officeDocument/2006/relationships/image" Target="../media/image102.png"/><Relationship Id="rId75" Type="http://schemas.openxmlformats.org/officeDocument/2006/relationships/image" Target="../media/image105.png"/><Relationship Id="rId74" Type="http://schemas.openxmlformats.org/officeDocument/2006/relationships/image" Target="../media/image116.png"/><Relationship Id="rId77" Type="http://schemas.openxmlformats.org/officeDocument/2006/relationships/image" Target="../media/image99.png"/><Relationship Id="rId76" Type="http://schemas.openxmlformats.org/officeDocument/2006/relationships/image" Target="../media/image113.png"/><Relationship Id="rId79" Type="http://schemas.openxmlformats.org/officeDocument/2006/relationships/image" Target="../media/image107.png"/><Relationship Id="rId78" Type="http://schemas.openxmlformats.org/officeDocument/2006/relationships/image" Target="../media/image101.png"/><Relationship Id="rId71" Type="http://schemas.openxmlformats.org/officeDocument/2006/relationships/image" Target="../media/image94.png"/><Relationship Id="rId70" Type="http://schemas.openxmlformats.org/officeDocument/2006/relationships/image" Target="../media/image95.png"/><Relationship Id="rId139" Type="http://schemas.openxmlformats.org/officeDocument/2006/relationships/image" Target="../media/image168.png"/><Relationship Id="rId138" Type="http://schemas.openxmlformats.org/officeDocument/2006/relationships/image" Target="../media/image177.png"/><Relationship Id="rId137" Type="http://schemas.openxmlformats.org/officeDocument/2006/relationships/image" Target="../media/image163.png"/><Relationship Id="rId132" Type="http://schemas.openxmlformats.org/officeDocument/2006/relationships/image" Target="../media/image160.png"/><Relationship Id="rId131" Type="http://schemas.openxmlformats.org/officeDocument/2006/relationships/image" Target="../media/image153.png"/><Relationship Id="rId130" Type="http://schemas.openxmlformats.org/officeDocument/2006/relationships/image" Target="../media/image159.png"/><Relationship Id="rId136" Type="http://schemas.openxmlformats.org/officeDocument/2006/relationships/image" Target="../media/image171.png"/><Relationship Id="rId135" Type="http://schemas.openxmlformats.org/officeDocument/2006/relationships/image" Target="../media/image164.png"/><Relationship Id="rId134" Type="http://schemas.openxmlformats.org/officeDocument/2006/relationships/image" Target="../media/image161.png"/><Relationship Id="rId133" Type="http://schemas.openxmlformats.org/officeDocument/2006/relationships/image" Target="../media/image162.png"/><Relationship Id="rId62" Type="http://schemas.openxmlformats.org/officeDocument/2006/relationships/image" Target="../media/image92.png"/><Relationship Id="rId61" Type="http://schemas.openxmlformats.org/officeDocument/2006/relationships/image" Target="../media/image82.png"/><Relationship Id="rId64" Type="http://schemas.openxmlformats.org/officeDocument/2006/relationships/image" Target="../media/image96.png"/><Relationship Id="rId63" Type="http://schemas.openxmlformats.org/officeDocument/2006/relationships/image" Target="../media/image88.png"/><Relationship Id="rId66" Type="http://schemas.openxmlformats.org/officeDocument/2006/relationships/image" Target="../media/image89.png"/><Relationship Id="rId172" Type="http://schemas.openxmlformats.org/officeDocument/2006/relationships/image" Target="../media/image195.png"/><Relationship Id="rId65" Type="http://schemas.openxmlformats.org/officeDocument/2006/relationships/image" Target="../media/image91.png"/><Relationship Id="rId171" Type="http://schemas.openxmlformats.org/officeDocument/2006/relationships/image" Target="../media/image198.png"/><Relationship Id="rId68" Type="http://schemas.openxmlformats.org/officeDocument/2006/relationships/image" Target="../media/image97.png"/><Relationship Id="rId170" Type="http://schemas.openxmlformats.org/officeDocument/2006/relationships/image" Target="../media/image191.png"/><Relationship Id="rId67" Type="http://schemas.openxmlformats.org/officeDocument/2006/relationships/image" Target="../media/image90.png"/><Relationship Id="rId60" Type="http://schemas.openxmlformats.org/officeDocument/2006/relationships/image" Target="../media/image86.png"/><Relationship Id="rId165" Type="http://schemas.openxmlformats.org/officeDocument/2006/relationships/image" Target="../media/image203.png"/><Relationship Id="rId69" Type="http://schemas.openxmlformats.org/officeDocument/2006/relationships/image" Target="../media/image93.png"/><Relationship Id="rId164" Type="http://schemas.openxmlformats.org/officeDocument/2006/relationships/image" Target="../media/image185.png"/><Relationship Id="rId163" Type="http://schemas.openxmlformats.org/officeDocument/2006/relationships/image" Target="../media/image186.png"/><Relationship Id="rId162" Type="http://schemas.openxmlformats.org/officeDocument/2006/relationships/image" Target="../media/image184.png"/><Relationship Id="rId169" Type="http://schemas.openxmlformats.org/officeDocument/2006/relationships/image" Target="../media/image196.png"/><Relationship Id="rId168" Type="http://schemas.openxmlformats.org/officeDocument/2006/relationships/image" Target="../media/image194.png"/><Relationship Id="rId167" Type="http://schemas.openxmlformats.org/officeDocument/2006/relationships/image" Target="../media/image192.png"/><Relationship Id="rId166" Type="http://schemas.openxmlformats.org/officeDocument/2006/relationships/image" Target="../media/image189.png"/><Relationship Id="rId51" Type="http://schemas.openxmlformats.org/officeDocument/2006/relationships/image" Target="../media/image76.png"/><Relationship Id="rId50" Type="http://schemas.openxmlformats.org/officeDocument/2006/relationships/image" Target="../media/image98.png"/><Relationship Id="rId53" Type="http://schemas.openxmlformats.org/officeDocument/2006/relationships/image" Target="../media/image78.png"/><Relationship Id="rId52" Type="http://schemas.openxmlformats.org/officeDocument/2006/relationships/image" Target="../media/image74.png"/><Relationship Id="rId55" Type="http://schemas.openxmlformats.org/officeDocument/2006/relationships/image" Target="../media/image83.png"/><Relationship Id="rId161" Type="http://schemas.openxmlformats.org/officeDocument/2006/relationships/image" Target="../media/image188.png"/><Relationship Id="rId54" Type="http://schemas.openxmlformats.org/officeDocument/2006/relationships/image" Target="../media/image85.png"/><Relationship Id="rId160" Type="http://schemas.openxmlformats.org/officeDocument/2006/relationships/image" Target="../media/image193.png"/><Relationship Id="rId57" Type="http://schemas.openxmlformats.org/officeDocument/2006/relationships/image" Target="../media/image87.png"/><Relationship Id="rId56" Type="http://schemas.openxmlformats.org/officeDocument/2006/relationships/image" Target="../media/image81.png"/><Relationship Id="rId159" Type="http://schemas.openxmlformats.org/officeDocument/2006/relationships/image" Target="../media/image197.png"/><Relationship Id="rId59" Type="http://schemas.openxmlformats.org/officeDocument/2006/relationships/image" Target="../media/image80.png"/><Relationship Id="rId154" Type="http://schemas.openxmlformats.org/officeDocument/2006/relationships/image" Target="../media/image183.png"/><Relationship Id="rId58" Type="http://schemas.openxmlformats.org/officeDocument/2006/relationships/image" Target="../media/image84.png"/><Relationship Id="rId153" Type="http://schemas.openxmlformats.org/officeDocument/2006/relationships/image" Target="../media/image180.png"/><Relationship Id="rId152" Type="http://schemas.openxmlformats.org/officeDocument/2006/relationships/image" Target="../media/image179.png"/><Relationship Id="rId151" Type="http://schemas.openxmlformats.org/officeDocument/2006/relationships/image" Target="../media/image167.png"/><Relationship Id="rId158" Type="http://schemas.openxmlformats.org/officeDocument/2006/relationships/image" Target="../media/image187.png"/><Relationship Id="rId157" Type="http://schemas.openxmlformats.org/officeDocument/2006/relationships/image" Target="../media/image182.png"/><Relationship Id="rId156" Type="http://schemas.openxmlformats.org/officeDocument/2006/relationships/image" Target="../media/image181.png"/><Relationship Id="rId155" Type="http://schemas.openxmlformats.org/officeDocument/2006/relationships/image" Target="../media/image178.png"/><Relationship Id="rId107" Type="http://schemas.openxmlformats.org/officeDocument/2006/relationships/image" Target="../media/image133.png"/><Relationship Id="rId106" Type="http://schemas.openxmlformats.org/officeDocument/2006/relationships/image" Target="../media/image135.png"/><Relationship Id="rId105" Type="http://schemas.openxmlformats.org/officeDocument/2006/relationships/image" Target="../media/image136.png"/><Relationship Id="rId104" Type="http://schemas.openxmlformats.org/officeDocument/2006/relationships/image" Target="../media/image129.png"/><Relationship Id="rId109" Type="http://schemas.openxmlformats.org/officeDocument/2006/relationships/image" Target="../media/image149.png"/><Relationship Id="rId108" Type="http://schemas.openxmlformats.org/officeDocument/2006/relationships/image" Target="../media/image132.png"/><Relationship Id="rId103" Type="http://schemas.openxmlformats.org/officeDocument/2006/relationships/image" Target="../media/image131.png"/><Relationship Id="rId102" Type="http://schemas.openxmlformats.org/officeDocument/2006/relationships/image" Target="../media/image128.png"/><Relationship Id="rId101" Type="http://schemas.openxmlformats.org/officeDocument/2006/relationships/image" Target="../media/image125.png"/><Relationship Id="rId100" Type="http://schemas.openxmlformats.org/officeDocument/2006/relationships/image" Target="../media/image126.png"/><Relationship Id="rId129" Type="http://schemas.openxmlformats.org/officeDocument/2006/relationships/image" Target="../media/image148.png"/><Relationship Id="rId128" Type="http://schemas.openxmlformats.org/officeDocument/2006/relationships/image" Target="../media/image154.png"/><Relationship Id="rId127" Type="http://schemas.openxmlformats.org/officeDocument/2006/relationships/image" Target="../media/image157.png"/><Relationship Id="rId126" Type="http://schemas.openxmlformats.org/officeDocument/2006/relationships/image" Target="../media/image150.png"/><Relationship Id="rId121" Type="http://schemas.openxmlformats.org/officeDocument/2006/relationships/image" Target="../media/image156.png"/><Relationship Id="rId120" Type="http://schemas.openxmlformats.org/officeDocument/2006/relationships/image" Target="../media/image152.png"/><Relationship Id="rId125" Type="http://schemas.openxmlformats.org/officeDocument/2006/relationships/image" Target="../media/image146.png"/><Relationship Id="rId124" Type="http://schemas.openxmlformats.org/officeDocument/2006/relationships/image" Target="../media/image155.png"/><Relationship Id="rId123" Type="http://schemas.openxmlformats.org/officeDocument/2006/relationships/image" Target="../media/image151.png"/><Relationship Id="rId122" Type="http://schemas.openxmlformats.org/officeDocument/2006/relationships/image" Target="../media/image147.png"/><Relationship Id="rId95" Type="http://schemas.openxmlformats.org/officeDocument/2006/relationships/image" Target="../media/image123.png"/><Relationship Id="rId94" Type="http://schemas.openxmlformats.org/officeDocument/2006/relationships/image" Target="../media/image119.png"/><Relationship Id="rId97" Type="http://schemas.openxmlformats.org/officeDocument/2006/relationships/image" Target="../media/image124.png"/><Relationship Id="rId96" Type="http://schemas.openxmlformats.org/officeDocument/2006/relationships/image" Target="../media/image130.png"/><Relationship Id="rId99" Type="http://schemas.openxmlformats.org/officeDocument/2006/relationships/image" Target="../media/image141.png"/><Relationship Id="rId98" Type="http://schemas.openxmlformats.org/officeDocument/2006/relationships/image" Target="../media/image127.png"/><Relationship Id="rId91" Type="http://schemas.openxmlformats.org/officeDocument/2006/relationships/image" Target="../media/image121.png"/><Relationship Id="rId90" Type="http://schemas.openxmlformats.org/officeDocument/2006/relationships/image" Target="../media/image115.png"/><Relationship Id="rId93" Type="http://schemas.openxmlformats.org/officeDocument/2006/relationships/image" Target="../media/image117.png"/><Relationship Id="rId92" Type="http://schemas.openxmlformats.org/officeDocument/2006/relationships/image" Target="../media/image120.png"/><Relationship Id="rId118" Type="http://schemas.openxmlformats.org/officeDocument/2006/relationships/image" Target="../media/image142.png"/><Relationship Id="rId117" Type="http://schemas.openxmlformats.org/officeDocument/2006/relationships/image" Target="../media/image144.png"/><Relationship Id="rId116" Type="http://schemas.openxmlformats.org/officeDocument/2006/relationships/image" Target="../media/image143.png"/><Relationship Id="rId115" Type="http://schemas.openxmlformats.org/officeDocument/2006/relationships/image" Target="../media/image158.png"/><Relationship Id="rId119" Type="http://schemas.openxmlformats.org/officeDocument/2006/relationships/image" Target="../media/image145.png"/><Relationship Id="rId110" Type="http://schemas.openxmlformats.org/officeDocument/2006/relationships/image" Target="../media/image134.png"/><Relationship Id="rId114" Type="http://schemas.openxmlformats.org/officeDocument/2006/relationships/image" Target="../media/image138.png"/><Relationship Id="rId113" Type="http://schemas.openxmlformats.org/officeDocument/2006/relationships/image" Target="../media/image139.png"/><Relationship Id="rId112" Type="http://schemas.openxmlformats.org/officeDocument/2006/relationships/image" Target="../media/image140.png"/><Relationship Id="rId111" Type="http://schemas.openxmlformats.org/officeDocument/2006/relationships/image" Target="../media/image1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258.png"/><Relationship Id="rId42" Type="http://schemas.openxmlformats.org/officeDocument/2006/relationships/image" Target="../media/image259.png"/><Relationship Id="rId41" Type="http://schemas.openxmlformats.org/officeDocument/2006/relationships/image" Target="../media/image260.png"/><Relationship Id="rId44" Type="http://schemas.openxmlformats.org/officeDocument/2006/relationships/image" Target="../media/image261.png"/><Relationship Id="rId43" Type="http://schemas.openxmlformats.org/officeDocument/2006/relationships/image" Target="../media/image262.png"/><Relationship Id="rId46" Type="http://schemas.openxmlformats.org/officeDocument/2006/relationships/image" Target="../media/image270.png"/><Relationship Id="rId45" Type="http://schemas.openxmlformats.org/officeDocument/2006/relationships/image" Target="../media/image265.png"/><Relationship Id="rId48" Type="http://schemas.openxmlformats.org/officeDocument/2006/relationships/image" Target="../media/image264.png"/><Relationship Id="rId47" Type="http://schemas.openxmlformats.org/officeDocument/2006/relationships/image" Target="../media/image293.png"/><Relationship Id="rId49" Type="http://schemas.openxmlformats.org/officeDocument/2006/relationships/image" Target="../media/image267.png"/><Relationship Id="rId31" Type="http://schemas.openxmlformats.org/officeDocument/2006/relationships/image" Target="../media/image245.png"/><Relationship Id="rId30" Type="http://schemas.openxmlformats.org/officeDocument/2006/relationships/image" Target="../media/image247.png"/><Relationship Id="rId33" Type="http://schemas.openxmlformats.org/officeDocument/2006/relationships/image" Target="../media/image248.png"/><Relationship Id="rId32" Type="http://schemas.openxmlformats.org/officeDocument/2006/relationships/image" Target="../media/image253.png"/><Relationship Id="rId35" Type="http://schemas.openxmlformats.org/officeDocument/2006/relationships/image" Target="../media/image252.png"/><Relationship Id="rId34" Type="http://schemas.openxmlformats.org/officeDocument/2006/relationships/image" Target="../media/image250.png"/><Relationship Id="rId37" Type="http://schemas.openxmlformats.org/officeDocument/2006/relationships/image" Target="../media/image254.png"/><Relationship Id="rId36" Type="http://schemas.openxmlformats.org/officeDocument/2006/relationships/image" Target="../media/image255.png"/><Relationship Id="rId39" Type="http://schemas.openxmlformats.org/officeDocument/2006/relationships/image" Target="../media/image256.png"/><Relationship Id="rId38" Type="http://schemas.openxmlformats.org/officeDocument/2006/relationships/image" Target="../media/image257.png"/><Relationship Id="rId20" Type="http://schemas.openxmlformats.org/officeDocument/2006/relationships/image" Target="../media/image242.png"/><Relationship Id="rId22" Type="http://schemas.openxmlformats.org/officeDocument/2006/relationships/image" Target="../media/image238.png"/><Relationship Id="rId21" Type="http://schemas.openxmlformats.org/officeDocument/2006/relationships/image" Target="../media/image239.png"/><Relationship Id="rId24" Type="http://schemas.openxmlformats.org/officeDocument/2006/relationships/image" Target="../media/image243.png"/><Relationship Id="rId23" Type="http://schemas.openxmlformats.org/officeDocument/2006/relationships/image" Target="../media/image240.png"/><Relationship Id="rId26" Type="http://schemas.openxmlformats.org/officeDocument/2006/relationships/image" Target="../media/image251.png"/><Relationship Id="rId25" Type="http://schemas.openxmlformats.org/officeDocument/2006/relationships/image" Target="../media/image246.png"/><Relationship Id="rId28" Type="http://schemas.openxmlformats.org/officeDocument/2006/relationships/image" Target="../media/image263.png"/><Relationship Id="rId27" Type="http://schemas.openxmlformats.org/officeDocument/2006/relationships/image" Target="../media/image249.png"/><Relationship Id="rId29" Type="http://schemas.openxmlformats.org/officeDocument/2006/relationships/image" Target="../media/image244.png"/><Relationship Id="rId11" Type="http://schemas.openxmlformats.org/officeDocument/2006/relationships/image" Target="../media/image223.png"/><Relationship Id="rId10" Type="http://schemas.openxmlformats.org/officeDocument/2006/relationships/image" Target="../media/image221.png"/><Relationship Id="rId13" Type="http://schemas.openxmlformats.org/officeDocument/2006/relationships/image" Target="../media/image231.png"/><Relationship Id="rId12" Type="http://schemas.openxmlformats.org/officeDocument/2006/relationships/image" Target="../media/image226.png"/><Relationship Id="rId15" Type="http://schemas.openxmlformats.org/officeDocument/2006/relationships/image" Target="../media/image241.png"/><Relationship Id="rId14" Type="http://schemas.openxmlformats.org/officeDocument/2006/relationships/image" Target="../media/image224.png"/><Relationship Id="rId17" Type="http://schemas.openxmlformats.org/officeDocument/2006/relationships/image" Target="../media/image233.png"/><Relationship Id="rId16" Type="http://schemas.openxmlformats.org/officeDocument/2006/relationships/image" Target="../media/image236.png"/><Relationship Id="rId19" Type="http://schemas.openxmlformats.org/officeDocument/2006/relationships/image" Target="../media/image234.png"/><Relationship Id="rId18" Type="http://schemas.openxmlformats.org/officeDocument/2006/relationships/image" Target="../media/image229.png"/><Relationship Id="rId84" Type="http://schemas.openxmlformats.org/officeDocument/2006/relationships/image" Target="../media/image308.png"/><Relationship Id="rId83" Type="http://schemas.openxmlformats.org/officeDocument/2006/relationships/image" Target="../media/image295.png"/><Relationship Id="rId86" Type="http://schemas.openxmlformats.org/officeDocument/2006/relationships/image" Target="../media/image311.png"/><Relationship Id="rId85" Type="http://schemas.openxmlformats.org/officeDocument/2006/relationships/image" Target="../media/image301.png"/><Relationship Id="rId88" Type="http://schemas.openxmlformats.org/officeDocument/2006/relationships/image" Target="../media/image306.png"/><Relationship Id="rId87" Type="http://schemas.openxmlformats.org/officeDocument/2006/relationships/image" Target="../media/image309.png"/><Relationship Id="rId89" Type="http://schemas.openxmlformats.org/officeDocument/2006/relationships/image" Target="../media/image300.png"/><Relationship Id="rId80" Type="http://schemas.openxmlformats.org/officeDocument/2006/relationships/image" Target="../media/image307.png"/><Relationship Id="rId82" Type="http://schemas.openxmlformats.org/officeDocument/2006/relationships/image" Target="../media/image296.png"/><Relationship Id="rId81" Type="http://schemas.openxmlformats.org/officeDocument/2006/relationships/image" Target="../media/image302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30.png"/><Relationship Id="rId9" Type="http://schemas.openxmlformats.org/officeDocument/2006/relationships/image" Target="../media/image222.png"/><Relationship Id="rId5" Type="http://schemas.openxmlformats.org/officeDocument/2006/relationships/image" Target="../media/image225.png"/><Relationship Id="rId6" Type="http://schemas.openxmlformats.org/officeDocument/2006/relationships/image" Target="../media/image219.png"/><Relationship Id="rId7" Type="http://schemas.openxmlformats.org/officeDocument/2006/relationships/image" Target="../media/image227.png"/><Relationship Id="rId8" Type="http://schemas.openxmlformats.org/officeDocument/2006/relationships/image" Target="../media/image235.png"/><Relationship Id="rId73" Type="http://schemas.openxmlformats.org/officeDocument/2006/relationships/image" Target="../media/image299.png"/><Relationship Id="rId72" Type="http://schemas.openxmlformats.org/officeDocument/2006/relationships/image" Target="../media/image288.png"/><Relationship Id="rId75" Type="http://schemas.openxmlformats.org/officeDocument/2006/relationships/image" Target="../media/image291.png"/><Relationship Id="rId74" Type="http://schemas.openxmlformats.org/officeDocument/2006/relationships/image" Target="../media/image297.png"/><Relationship Id="rId77" Type="http://schemas.openxmlformats.org/officeDocument/2006/relationships/image" Target="../media/image292.png"/><Relationship Id="rId76" Type="http://schemas.openxmlformats.org/officeDocument/2006/relationships/image" Target="../media/image290.png"/><Relationship Id="rId79" Type="http://schemas.openxmlformats.org/officeDocument/2006/relationships/image" Target="../media/image298.png"/><Relationship Id="rId78" Type="http://schemas.openxmlformats.org/officeDocument/2006/relationships/image" Target="../media/image294.png"/><Relationship Id="rId71" Type="http://schemas.openxmlformats.org/officeDocument/2006/relationships/image" Target="../media/image287.png"/><Relationship Id="rId70" Type="http://schemas.openxmlformats.org/officeDocument/2006/relationships/image" Target="../media/image289.png"/><Relationship Id="rId62" Type="http://schemas.openxmlformats.org/officeDocument/2006/relationships/image" Target="../media/image281.png"/><Relationship Id="rId61" Type="http://schemas.openxmlformats.org/officeDocument/2006/relationships/image" Target="../media/image273.png"/><Relationship Id="rId64" Type="http://schemas.openxmlformats.org/officeDocument/2006/relationships/image" Target="../media/image280.png"/><Relationship Id="rId63" Type="http://schemas.openxmlformats.org/officeDocument/2006/relationships/image" Target="../media/image278.png"/><Relationship Id="rId66" Type="http://schemas.openxmlformats.org/officeDocument/2006/relationships/image" Target="../media/image283.png"/><Relationship Id="rId65" Type="http://schemas.openxmlformats.org/officeDocument/2006/relationships/image" Target="../media/image282.png"/><Relationship Id="rId68" Type="http://schemas.openxmlformats.org/officeDocument/2006/relationships/image" Target="../media/image284.png"/><Relationship Id="rId67" Type="http://schemas.openxmlformats.org/officeDocument/2006/relationships/image" Target="../media/image285.png"/><Relationship Id="rId60" Type="http://schemas.openxmlformats.org/officeDocument/2006/relationships/image" Target="../media/image303.png"/><Relationship Id="rId69" Type="http://schemas.openxmlformats.org/officeDocument/2006/relationships/image" Target="../media/image286.png"/><Relationship Id="rId51" Type="http://schemas.openxmlformats.org/officeDocument/2006/relationships/image" Target="../media/image275.png"/><Relationship Id="rId50" Type="http://schemas.openxmlformats.org/officeDocument/2006/relationships/image" Target="../media/image269.png"/><Relationship Id="rId53" Type="http://schemas.openxmlformats.org/officeDocument/2006/relationships/image" Target="../media/image276.png"/><Relationship Id="rId52" Type="http://schemas.openxmlformats.org/officeDocument/2006/relationships/image" Target="../media/image266.png"/><Relationship Id="rId55" Type="http://schemas.openxmlformats.org/officeDocument/2006/relationships/image" Target="../media/image279.png"/><Relationship Id="rId54" Type="http://schemas.openxmlformats.org/officeDocument/2006/relationships/image" Target="../media/image277.png"/><Relationship Id="rId57" Type="http://schemas.openxmlformats.org/officeDocument/2006/relationships/image" Target="../media/image274.png"/><Relationship Id="rId56" Type="http://schemas.openxmlformats.org/officeDocument/2006/relationships/image" Target="../media/image268.png"/><Relationship Id="rId59" Type="http://schemas.openxmlformats.org/officeDocument/2006/relationships/image" Target="../media/image271.png"/><Relationship Id="rId58" Type="http://schemas.openxmlformats.org/officeDocument/2006/relationships/image" Target="../media/image272.png"/><Relationship Id="rId107" Type="http://schemas.openxmlformats.org/officeDocument/2006/relationships/image" Target="../media/image324.png"/><Relationship Id="rId106" Type="http://schemas.openxmlformats.org/officeDocument/2006/relationships/image" Target="../media/image317.png"/><Relationship Id="rId105" Type="http://schemas.openxmlformats.org/officeDocument/2006/relationships/image" Target="../media/image323.png"/><Relationship Id="rId104" Type="http://schemas.openxmlformats.org/officeDocument/2006/relationships/image" Target="../media/image318.png"/><Relationship Id="rId109" Type="http://schemas.openxmlformats.org/officeDocument/2006/relationships/image" Target="../media/image321.png"/><Relationship Id="rId108" Type="http://schemas.openxmlformats.org/officeDocument/2006/relationships/image" Target="../media/image322.png"/><Relationship Id="rId103" Type="http://schemas.openxmlformats.org/officeDocument/2006/relationships/image" Target="../media/image315.png"/><Relationship Id="rId102" Type="http://schemas.openxmlformats.org/officeDocument/2006/relationships/image" Target="../media/image316.png"/><Relationship Id="rId101" Type="http://schemas.openxmlformats.org/officeDocument/2006/relationships/image" Target="../media/image325.png"/><Relationship Id="rId100" Type="http://schemas.openxmlformats.org/officeDocument/2006/relationships/image" Target="../media/image334.png"/><Relationship Id="rId95" Type="http://schemas.openxmlformats.org/officeDocument/2006/relationships/image" Target="../media/image333.png"/><Relationship Id="rId94" Type="http://schemas.openxmlformats.org/officeDocument/2006/relationships/image" Target="../media/image310.png"/><Relationship Id="rId97" Type="http://schemas.openxmlformats.org/officeDocument/2006/relationships/image" Target="../media/image341.png"/><Relationship Id="rId96" Type="http://schemas.openxmlformats.org/officeDocument/2006/relationships/image" Target="../media/image314.png"/><Relationship Id="rId99" Type="http://schemas.openxmlformats.org/officeDocument/2006/relationships/image" Target="../media/image319.png"/><Relationship Id="rId98" Type="http://schemas.openxmlformats.org/officeDocument/2006/relationships/image" Target="../media/image313.png"/><Relationship Id="rId91" Type="http://schemas.openxmlformats.org/officeDocument/2006/relationships/image" Target="../media/image335.png"/><Relationship Id="rId90" Type="http://schemas.openxmlformats.org/officeDocument/2006/relationships/image" Target="../media/image304.png"/><Relationship Id="rId93" Type="http://schemas.openxmlformats.org/officeDocument/2006/relationships/image" Target="../media/image312.png"/><Relationship Id="rId92" Type="http://schemas.openxmlformats.org/officeDocument/2006/relationships/image" Target="../media/image305.png"/><Relationship Id="rId110" Type="http://schemas.openxmlformats.org/officeDocument/2006/relationships/image" Target="../media/image320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65.png"/><Relationship Id="rId42" Type="http://schemas.openxmlformats.org/officeDocument/2006/relationships/image" Target="../media/image368.png"/><Relationship Id="rId41" Type="http://schemas.openxmlformats.org/officeDocument/2006/relationships/image" Target="../media/image371.png"/><Relationship Id="rId44" Type="http://schemas.openxmlformats.org/officeDocument/2006/relationships/image" Target="../media/image366.png"/><Relationship Id="rId43" Type="http://schemas.openxmlformats.org/officeDocument/2006/relationships/image" Target="../media/image369.png"/><Relationship Id="rId46" Type="http://schemas.openxmlformats.org/officeDocument/2006/relationships/image" Target="../media/image372.png"/><Relationship Id="rId45" Type="http://schemas.openxmlformats.org/officeDocument/2006/relationships/image" Target="../media/image381.png"/><Relationship Id="rId48" Type="http://schemas.openxmlformats.org/officeDocument/2006/relationships/image" Target="../media/image374.png"/><Relationship Id="rId47" Type="http://schemas.openxmlformats.org/officeDocument/2006/relationships/image" Target="../media/image370.png"/><Relationship Id="rId49" Type="http://schemas.openxmlformats.org/officeDocument/2006/relationships/image" Target="../media/image375.png"/><Relationship Id="rId31" Type="http://schemas.openxmlformats.org/officeDocument/2006/relationships/image" Target="../media/image353.png"/><Relationship Id="rId30" Type="http://schemas.openxmlformats.org/officeDocument/2006/relationships/image" Target="../media/image356.png"/><Relationship Id="rId33" Type="http://schemas.openxmlformats.org/officeDocument/2006/relationships/image" Target="../media/image359.png"/><Relationship Id="rId32" Type="http://schemas.openxmlformats.org/officeDocument/2006/relationships/image" Target="../media/image357.png"/><Relationship Id="rId35" Type="http://schemas.openxmlformats.org/officeDocument/2006/relationships/image" Target="../media/image364.png"/><Relationship Id="rId34" Type="http://schemas.openxmlformats.org/officeDocument/2006/relationships/image" Target="../media/image361.png"/><Relationship Id="rId37" Type="http://schemas.openxmlformats.org/officeDocument/2006/relationships/image" Target="../media/image363.png"/><Relationship Id="rId36" Type="http://schemas.openxmlformats.org/officeDocument/2006/relationships/image" Target="../media/image360.png"/><Relationship Id="rId39" Type="http://schemas.openxmlformats.org/officeDocument/2006/relationships/image" Target="../media/image367.png"/><Relationship Id="rId38" Type="http://schemas.openxmlformats.org/officeDocument/2006/relationships/image" Target="../media/image358.png"/><Relationship Id="rId20" Type="http://schemas.openxmlformats.org/officeDocument/2006/relationships/image" Target="../media/image343.png"/><Relationship Id="rId22" Type="http://schemas.openxmlformats.org/officeDocument/2006/relationships/image" Target="../media/image355.png"/><Relationship Id="rId21" Type="http://schemas.openxmlformats.org/officeDocument/2006/relationships/image" Target="../media/image344.png"/><Relationship Id="rId24" Type="http://schemas.openxmlformats.org/officeDocument/2006/relationships/image" Target="../media/image350.png"/><Relationship Id="rId23" Type="http://schemas.openxmlformats.org/officeDocument/2006/relationships/image" Target="../media/image342.png"/><Relationship Id="rId26" Type="http://schemas.openxmlformats.org/officeDocument/2006/relationships/image" Target="../media/image351.png"/><Relationship Id="rId25" Type="http://schemas.openxmlformats.org/officeDocument/2006/relationships/image" Target="../media/image349.png"/><Relationship Id="rId28" Type="http://schemas.openxmlformats.org/officeDocument/2006/relationships/image" Target="../media/image352.png"/><Relationship Id="rId27" Type="http://schemas.openxmlformats.org/officeDocument/2006/relationships/image" Target="../media/image198.png"/><Relationship Id="rId29" Type="http://schemas.openxmlformats.org/officeDocument/2006/relationships/image" Target="../media/image354.png"/><Relationship Id="rId11" Type="http://schemas.openxmlformats.org/officeDocument/2006/relationships/image" Target="../media/image339.png"/><Relationship Id="rId10" Type="http://schemas.openxmlformats.org/officeDocument/2006/relationships/image" Target="../media/image332.png"/><Relationship Id="rId13" Type="http://schemas.openxmlformats.org/officeDocument/2006/relationships/image" Target="../media/image345.png"/><Relationship Id="rId12" Type="http://schemas.openxmlformats.org/officeDocument/2006/relationships/image" Target="../media/image347.png"/><Relationship Id="rId15" Type="http://schemas.openxmlformats.org/officeDocument/2006/relationships/image" Target="../media/image336.png"/><Relationship Id="rId14" Type="http://schemas.openxmlformats.org/officeDocument/2006/relationships/image" Target="../media/image337.png"/><Relationship Id="rId17" Type="http://schemas.openxmlformats.org/officeDocument/2006/relationships/image" Target="../media/image340.png"/><Relationship Id="rId16" Type="http://schemas.openxmlformats.org/officeDocument/2006/relationships/image" Target="../media/image362.png"/><Relationship Id="rId19" Type="http://schemas.openxmlformats.org/officeDocument/2006/relationships/image" Target="../media/image346.png"/><Relationship Id="rId18" Type="http://schemas.openxmlformats.org/officeDocument/2006/relationships/image" Target="../media/image338.png"/><Relationship Id="rId84" Type="http://schemas.openxmlformats.org/officeDocument/2006/relationships/image" Target="../media/image407.png"/><Relationship Id="rId83" Type="http://schemas.openxmlformats.org/officeDocument/2006/relationships/image" Target="../media/image408.png"/><Relationship Id="rId86" Type="http://schemas.openxmlformats.org/officeDocument/2006/relationships/image" Target="../media/image409.png"/><Relationship Id="rId85" Type="http://schemas.openxmlformats.org/officeDocument/2006/relationships/image" Target="../media/image411.png"/><Relationship Id="rId88" Type="http://schemas.openxmlformats.org/officeDocument/2006/relationships/image" Target="../media/image417.png"/><Relationship Id="rId87" Type="http://schemas.openxmlformats.org/officeDocument/2006/relationships/image" Target="../media/image410.png"/><Relationship Id="rId89" Type="http://schemas.openxmlformats.org/officeDocument/2006/relationships/image" Target="../media/image412.png"/><Relationship Id="rId80" Type="http://schemas.openxmlformats.org/officeDocument/2006/relationships/image" Target="../media/image403.png"/><Relationship Id="rId82" Type="http://schemas.openxmlformats.org/officeDocument/2006/relationships/image" Target="../media/image404.png"/><Relationship Id="rId81" Type="http://schemas.openxmlformats.org/officeDocument/2006/relationships/image" Target="../media/image42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31.png"/><Relationship Id="rId9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28.png"/><Relationship Id="rId7" Type="http://schemas.openxmlformats.org/officeDocument/2006/relationships/image" Target="../media/image327.png"/><Relationship Id="rId8" Type="http://schemas.openxmlformats.org/officeDocument/2006/relationships/image" Target="../media/image326.png"/><Relationship Id="rId73" Type="http://schemas.openxmlformats.org/officeDocument/2006/relationships/image" Target="../media/image423.png"/><Relationship Id="rId72" Type="http://schemas.openxmlformats.org/officeDocument/2006/relationships/image" Target="../media/image392.png"/><Relationship Id="rId75" Type="http://schemas.openxmlformats.org/officeDocument/2006/relationships/image" Target="../media/image406.png"/><Relationship Id="rId74" Type="http://schemas.openxmlformats.org/officeDocument/2006/relationships/image" Target="../media/image396.png"/><Relationship Id="rId77" Type="http://schemas.openxmlformats.org/officeDocument/2006/relationships/image" Target="../media/image401.png"/><Relationship Id="rId76" Type="http://schemas.openxmlformats.org/officeDocument/2006/relationships/image" Target="../media/image398.png"/><Relationship Id="rId79" Type="http://schemas.openxmlformats.org/officeDocument/2006/relationships/image" Target="../media/image400.png"/><Relationship Id="rId78" Type="http://schemas.openxmlformats.org/officeDocument/2006/relationships/image" Target="../media/image402.png"/><Relationship Id="rId71" Type="http://schemas.openxmlformats.org/officeDocument/2006/relationships/image" Target="../media/image405.png"/><Relationship Id="rId70" Type="http://schemas.openxmlformats.org/officeDocument/2006/relationships/image" Target="../media/image391.png"/><Relationship Id="rId132" Type="http://schemas.openxmlformats.org/officeDocument/2006/relationships/image" Target="../media/image454.png"/><Relationship Id="rId131" Type="http://schemas.openxmlformats.org/officeDocument/2006/relationships/image" Target="../media/image455.png"/><Relationship Id="rId130" Type="http://schemas.openxmlformats.org/officeDocument/2006/relationships/image" Target="../media/image453.png"/><Relationship Id="rId62" Type="http://schemas.openxmlformats.org/officeDocument/2006/relationships/image" Target="../media/image389.png"/><Relationship Id="rId61" Type="http://schemas.openxmlformats.org/officeDocument/2006/relationships/image" Target="../media/image388.png"/><Relationship Id="rId64" Type="http://schemas.openxmlformats.org/officeDocument/2006/relationships/image" Target="../media/image386.png"/><Relationship Id="rId63" Type="http://schemas.openxmlformats.org/officeDocument/2006/relationships/image" Target="../media/image387.png"/><Relationship Id="rId66" Type="http://schemas.openxmlformats.org/officeDocument/2006/relationships/image" Target="../media/image394.png"/><Relationship Id="rId65" Type="http://schemas.openxmlformats.org/officeDocument/2006/relationships/image" Target="../media/image385.png"/><Relationship Id="rId68" Type="http://schemas.openxmlformats.org/officeDocument/2006/relationships/image" Target="../media/image393.png"/><Relationship Id="rId67" Type="http://schemas.openxmlformats.org/officeDocument/2006/relationships/image" Target="../media/image395.png"/><Relationship Id="rId60" Type="http://schemas.openxmlformats.org/officeDocument/2006/relationships/image" Target="../media/image384.png"/><Relationship Id="rId69" Type="http://schemas.openxmlformats.org/officeDocument/2006/relationships/image" Target="../media/image397.png"/><Relationship Id="rId51" Type="http://schemas.openxmlformats.org/officeDocument/2006/relationships/image" Target="../media/image376.png"/><Relationship Id="rId50" Type="http://schemas.openxmlformats.org/officeDocument/2006/relationships/image" Target="../media/image373.png"/><Relationship Id="rId53" Type="http://schemas.openxmlformats.org/officeDocument/2006/relationships/image" Target="../media/image377.png"/><Relationship Id="rId52" Type="http://schemas.openxmlformats.org/officeDocument/2006/relationships/image" Target="../media/image379.png"/><Relationship Id="rId55" Type="http://schemas.openxmlformats.org/officeDocument/2006/relationships/image" Target="../media/image380.png"/><Relationship Id="rId54" Type="http://schemas.openxmlformats.org/officeDocument/2006/relationships/image" Target="../media/image378.png"/><Relationship Id="rId57" Type="http://schemas.openxmlformats.org/officeDocument/2006/relationships/image" Target="../media/image383.png"/><Relationship Id="rId56" Type="http://schemas.openxmlformats.org/officeDocument/2006/relationships/image" Target="../media/image382.png"/><Relationship Id="rId59" Type="http://schemas.openxmlformats.org/officeDocument/2006/relationships/image" Target="../media/image399.png"/><Relationship Id="rId58" Type="http://schemas.openxmlformats.org/officeDocument/2006/relationships/image" Target="../media/image390.png"/><Relationship Id="rId107" Type="http://schemas.openxmlformats.org/officeDocument/2006/relationships/image" Target="../media/image432.png"/><Relationship Id="rId106" Type="http://schemas.openxmlformats.org/officeDocument/2006/relationships/image" Target="../media/image426.png"/><Relationship Id="rId105" Type="http://schemas.openxmlformats.org/officeDocument/2006/relationships/image" Target="../media/image448.png"/><Relationship Id="rId104" Type="http://schemas.openxmlformats.org/officeDocument/2006/relationships/image" Target="../media/image435.png"/><Relationship Id="rId109" Type="http://schemas.openxmlformats.org/officeDocument/2006/relationships/image" Target="../media/image433.png"/><Relationship Id="rId108" Type="http://schemas.openxmlformats.org/officeDocument/2006/relationships/image" Target="../media/image431.png"/><Relationship Id="rId103" Type="http://schemas.openxmlformats.org/officeDocument/2006/relationships/image" Target="../media/image425.png"/><Relationship Id="rId102" Type="http://schemas.openxmlformats.org/officeDocument/2006/relationships/image" Target="../media/image427.png"/><Relationship Id="rId101" Type="http://schemas.openxmlformats.org/officeDocument/2006/relationships/image" Target="../media/image421.png"/><Relationship Id="rId100" Type="http://schemas.openxmlformats.org/officeDocument/2006/relationships/image" Target="../media/image434.png"/><Relationship Id="rId129" Type="http://schemas.openxmlformats.org/officeDocument/2006/relationships/image" Target="../media/image461.png"/><Relationship Id="rId128" Type="http://schemas.openxmlformats.org/officeDocument/2006/relationships/image" Target="../media/image451.png"/><Relationship Id="rId127" Type="http://schemas.openxmlformats.org/officeDocument/2006/relationships/image" Target="../media/image450.png"/><Relationship Id="rId126" Type="http://schemas.openxmlformats.org/officeDocument/2006/relationships/image" Target="../media/image447.png"/><Relationship Id="rId121" Type="http://schemas.openxmlformats.org/officeDocument/2006/relationships/image" Target="../media/image442.png"/><Relationship Id="rId120" Type="http://schemas.openxmlformats.org/officeDocument/2006/relationships/image" Target="../media/image444.png"/><Relationship Id="rId125" Type="http://schemas.openxmlformats.org/officeDocument/2006/relationships/image" Target="../media/image449.png"/><Relationship Id="rId124" Type="http://schemas.openxmlformats.org/officeDocument/2006/relationships/image" Target="../media/image446.png"/><Relationship Id="rId123" Type="http://schemas.openxmlformats.org/officeDocument/2006/relationships/image" Target="../media/image452.png"/><Relationship Id="rId122" Type="http://schemas.openxmlformats.org/officeDocument/2006/relationships/image" Target="../media/image443.png"/><Relationship Id="rId95" Type="http://schemas.openxmlformats.org/officeDocument/2006/relationships/image" Target="../media/image420.png"/><Relationship Id="rId94" Type="http://schemas.openxmlformats.org/officeDocument/2006/relationships/image" Target="../media/image422.png"/><Relationship Id="rId97" Type="http://schemas.openxmlformats.org/officeDocument/2006/relationships/image" Target="../media/image418.png"/><Relationship Id="rId96" Type="http://schemas.openxmlformats.org/officeDocument/2006/relationships/image" Target="../media/image419.png"/><Relationship Id="rId99" Type="http://schemas.openxmlformats.org/officeDocument/2006/relationships/image" Target="../media/image424.png"/><Relationship Id="rId98" Type="http://schemas.openxmlformats.org/officeDocument/2006/relationships/image" Target="../media/image430.png"/><Relationship Id="rId91" Type="http://schemas.openxmlformats.org/officeDocument/2006/relationships/image" Target="../media/image413.png"/><Relationship Id="rId90" Type="http://schemas.openxmlformats.org/officeDocument/2006/relationships/image" Target="../media/image414.png"/><Relationship Id="rId93" Type="http://schemas.openxmlformats.org/officeDocument/2006/relationships/image" Target="../media/image416.png"/><Relationship Id="rId92" Type="http://schemas.openxmlformats.org/officeDocument/2006/relationships/image" Target="../media/image415.png"/><Relationship Id="rId118" Type="http://schemas.openxmlformats.org/officeDocument/2006/relationships/image" Target="../media/image466.png"/><Relationship Id="rId117" Type="http://schemas.openxmlformats.org/officeDocument/2006/relationships/image" Target="../media/image445.png"/><Relationship Id="rId116" Type="http://schemas.openxmlformats.org/officeDocument/2006/relationships/image" Target="../media/image440.png"/><Relationship Id="rId115" Type="http://schemas.openxmlformats.org/officeDocument/2006/relationships/image" Target="../media/image439.png"/><Relationship Id="rId119" Type="http://schemas.openxmlformats.org/officeDocument/2006/relationships/image" Target="../media/image441.png"/><Relationship Id="rId110" Type="http://schemas.openxmlformats.org/officeDocument/2006/relationships/image" Target="../media/image429.png"/><Relationship Id="rId114" Type="http://schemas.openxmlformats.org/officeDocument/2006/relationships/image" Target="../media/image438.png"/><Relationship Id="rId113" Type="http://schemas.openxmlformats.org/officeDocument/2006/relationships/image" Target="../media/image437.png"/><Relationship Id="rId112" Type="http://schemas.openxmlformats.org/officeDocument/2006/relationships/image" Target="../media/image479.png"/><Relationship Id="rId111" Type="http://schemas.openxmlformats.org/officeDocument/2006/relationships/image" Target="../media/image436.png"/></Relationships>
</file>

<file path=ppt/slides/_rels/slide42.xml.rels><?xml version="1.0" encoding="UTF-8" standalone="yes"?><Relationships xmlns="http://schemas.openxmlformats.org/package/2006/relationships"><Relationship Id="rId40" Type="http://schemas.openxmlformats.org/officeDocument/2006/relationships/image" Target="../media/image499.png"/><Relationship Id="rId42" Type="http://schemas.openxmlformats.org/officeDocument/2006/relationships/image" Target="../media/image515.png"/><Relationship Id="rId41" Type="http://schemas.openxmlformats.org/officeDocument/2006/relationships/image" Target="../media/image490.png"/><Relationship Id="rId44" Type="http://schemas.openxmlformats.org/officeDocument/2006/relationships/image" Target="../media/image493.png"/><Relationship Id="rId43" Type="http://schemas.openxmlformats.org/officeDocument/2006/relationships/image" Target="../media/image508.png"/><Relationship Id="rId46" Type="http://schemas.openxmlformats.org/officeDocument/2006/relationships/image" Target="../media/image495.png"/><Relationship Id="rId45" Type="http://schemas.openxmlformats.org/officeDocument/2006/relationships/image" Target="../media/image527.png"/><Relationship Id="rId48" Type="http://schemas.openxmlformats.org/officeDocument/2006/relationships/image" Target="../media/image494.png"/><Relationship Id="rId47" Type="http://schemas.openxmlformats.org/officeDocument/2006/relationships/image" Target="../media/image497.png"/><Relationship Id="rId49" Type="http://schemas.openxmlformats.org/officeDocument/2006/relationships/image" Target="../media/image501.png"/><Relationship Id="rId31" Type="http://schemas.openxmlformats.org/officeDocument/2006/relationships/image" Target="../media/image483.png"/><Relationship Id="rId30" Type="http://schemas.openxmlformats.org/officeDocument/2006/relationships/image" Target="../media/image487.png"/><Relationship Id="rId33" Type="http://schemas.openxmlformats.org/officeDocument/2006/relationships/image" Target="../media/image503.png"/><Relationship Id="rId32" Type="http://schemas.openxmlformats.org/officeDocument/2006/relationships/image" Target="../media/image480.png"/><Relationship Id="rId35" Type="http://schemas.openxmlformats.org/officeDocument/2006/relationships/image" Target="../media/image488.png"/><Relationship Id="rId34" Type="http://schemas.openxmlformats.org/officeDocument/2006/relationships/image" Target="../media/image486.png"/><Relationship Id="rId37" Type="http://schemas.openxmlformats.org/officeDocument/2006/relationships/image" Target="../media/image500.png"/><Relationship Id="rId36" Type="http://schemas.openxmlformats.org/officeDocument/2006/relationships/image" Target="../media/image504.png"/><Relationship Id="rId39" Type="http://schemas.openxmlformats.org/officeDocument/2006/relationships/image" Target="../media/image489.png"/><Relationship Id="rId38" Type="http://schemas.openxmlformats.org/officeDocument/2006/relationships/image" Target="../media/image491.png"/><Relationship Id="rId20" Type="http://schemas.openxmlformats.org/officeDocument/2006/relationships/image" Target="../media/image471.png"/><Relationship Id="rId22" Type="http://schemas.openxmlformats.org/officeDocument/2006/relationships/image" Target="../media/image475.png"/><Relationship Id="rId21" Type="http://schemas.openxmlformats.org/officeDocument/2006/relationships/image" Target="../media/image484.png"/><Relationship Id="rId24" Type="http://schemas.openxmlformats.org/officeDocument/2006/relationships/image" Target="../media/image477.png"/><Relationship Id="rId23" Type="http://schemas.openxmlformats.org/officeDocument/2006/relationships/image" Target="../media/image485.png"/><Relationship Id="rId26" Type="http://schemas.openxmlformats.org/officeDocument/2006/relationships/image" Target="../media/image482.png"/><Relationship Id="rId25" Type="http://schemas.openxmlformats.org/officeDocument/2006/relationships/image" Target="../media/image476.png"/><Relationship Id="rId28" Type="http://schemas.openxmlformats.org/officeDocument/2006/relationships/image" Target="../media/image492.png"/><Relationship Id="rId27" Type="http://schemas.openxmlformats.org/officeDocument/2006/relationships/image" Target="../media/image481.png"/><Relationship Id="rId29" Type="http://schemas.openxmlformats.org/officeDocument/2006/relationships/image" Target="../media/image478.png"/><Relationship Id="rId11" Type="http://schemas.openxmlformats.org/officeDocument/2006/relationships/image" Target="../media/image458.png"/><Relationship Id="rId10" Type="http://schemas.openxmlformats.org/officeDocument/2006/relationships/image" Target="../media/image468.png"/><Relationship Id="rId13" Type="http://schemas.openxmlformats.org/officeDocument/2006/relationships/image" Target="../media/image467.png"/><Relationship Id="rId12" Type="http://schemas.openxmlformats.org/officeDocument/2006/relationships/image" Target="../media/image462.png"/><Relationship Id="rId15" Type="http://schemas.openxmlformats.org/officeDocument/2006/relationships/image" Target="../media/image463.png"/><Relationship Id="rId14" Type="http://schemas.openxmlformats.org/officeDocument/2006/relationships/image" Target="../media/image464.png"/><Relationship Id="rId17" Type="http://schemas.openxmlformats.org/officeDocument/2006/relationships/image" Target="../media/image473.png"/><Relationship Id="rId16" Type="http://schemas.openxmlformats.org/officeDocument/2006/relationships/image" Target="../media/image465.png"/><Relationship Id="rId19" Type="http://schemas.openxmlformats.org/officeDocument/2006/relationships/image" Target="../media/image472.png"/><Relationship Id="rId18" Type="http://schemas.openxmlformats.org/officeDocument/2006/relationships/image" Target="../media/image474.png"/><Relationship Id="rId84" Type="http://schemas.openxmlformats.org/officeDocument/2006/relationships/image" Target="../media/image536.png"/><Relationship Id="rId83" Type="http://schemas.openxmlformats.org/officeDocument/2006/relationships/image" Target="../media/image533.png"/><Relationship Id="rId86" Type="http://schemas.openxmlformats.org/officeDocument/2006/relationships/image" Target="../media/image537.png"/><Relationship Id="rId85" Type="http://schemas.openxmlformats.org/officeDocument/2006/relationships/image" Target="../media/image535.png"/><Relationship Id="rId88" Type="http://schemas.openxmlformats.org/officeDocument/2006/relationships/image" Target="../media/image539.png"/><Relationship Id="rId87" Type="http://schemas.openxmlformats.org/officeDocument/2006/relationships/image" Target="../media/image540.png"/><Relationship Id="rId89" Type="http://schemas.openxmlformats.org/officeDocument/2006/relationships/image" Target="../media/image545.png"/><Relationship Id="rId80" Type="http://schemas.openxmlformats.org/officeDocument/2006/relationships/image" Target="../media/image549.png"/><Relationship Id="rId82" Type="http://schemas.openxmlformats.org/officeDocument/2006/relationships/image" Target="../media/image534.png"/><Relationship Id="rId81" Type="http://schemas.openxmlformats.org/officeDocument/2006/relationships/image" Target="../media/image53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56.png"/><Relationship Id="rId9" Type="http://schemas.openxmlformats.org/officeDocument/2006/relationships/image" Target="../media/image460.png"/><Relationship Id="rId5" Type="http://schemas.openxmlformats.org/officeDocument/2006/relationships/image" Target="../media/image459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57.png"/><Relationship Id="rId73" Type="http://schemas.openxmlformats.org/officeDocument/2006/relationships/image" Target="../media/image544.png"/><Relationship Id="rId72" Type="http://schemas.openxmlformats.org/officeDocument/2006/relationships/image" Target="../media/image526.png"/><Relationship Id="rId75" Type="http://schemas.openxmlformats.org/officeDocument/2006/relationships/image" Target="../media/image530.png"/><Relationship Id="rId74" Type="http://schemas.openxmlformats.org/officeDocument/2006/relationships/image" Target="../media/image529.png"/><Relationship Id="rId77" Type="http://schemas.openxmlformats.org/officeDocument/2006/relationships/image" Target="../media/image532.png"/><Relationship Id="rId76" Type="http://schemas.openxmlformats.org/officeDocument/2006/relationships/image" Target="../media/image528.png"/><Relationship Id="rId79" Type="http://schemas.openxmlformats.org/officeDocument/2006/relationships/image" Target="../media/image547.png"/><Relationship Id="rId78" Type="http://schemas.openxmlformats.org/officeDocument/2006/relationships/image" Target="../media/image531.png"/><Relationship Id="rId71" Type="http://schemas.openxmlformats.org/officeDocument/2006/relationships/image" Target="../media/image525.png"/><Relationship Id="rId70" Type="http://schemas.openxmlformats.org/officeDocument/2006/relationships/image" Target="../media/image524.png"/><Relationship Id="rId62" Type="http://schemas.openxmlformats.org/officeDocument/2006/relationships/image" Target="../media/image513.png"/><Relationship Id="rId61" Type="http://schemas.openxmlformats.org/officeDocument/2006/relationships/image" Target="../media/image516.png"/><Relationship Id="rId64" Type="http://schemas.openxmlformats.org/officeDocument/2006/relationships/image" Target="../media/image522.png"/><Relationship Id="rId63" Type="http://schemas.openxmlformats.org/officeDocument/2006/relationships/image" Target="../media/image510.png"/><Relationship Id="rId66" Type="http://schemas.openxmlformats.org/officeDocument/2006/relationships/image" Target="../media/image517.png"/><Relationship Id="rId65" Type="http://schemas.openxmlformats.org/officeDocument/2006/relationships/image" Target="../media/image514.png"/><Relationship Id="rId68" Type="http://schemas.openxmlformats.org/officeDocument/2006/relationships/image" Target="../media/image518.png"/><Relationship Id="rId67" Type="http://schemas.openxmlformats.org/officeDocument/2006/relationships/image" Target="../media/image521.png"/><Relationship Id="rId60" Type="http://schemas.openxmlformats.org/officeDocument/2006/relationships/image" Target="../media/image519.png"/><Relationship Id="rId69" Type="http://schemas.openxmlformats.org/officeDocument/2006/relationships/image" Target="../media/image523.png"/><Relationship Id="rId51" Type="http://schemas.openxmlformats.org/officeDocument/2006/relationships/image" Target="../media/image502.png"/><Relationship Id="rId50" Type="http://schemas.openxmlformats.org/officeDocument/2006/relationships/image" Target="../media/image496.png"/><Relationship Id="rId53" Type="http://schemas.openxmlformats.org/officeDocument/2006/relationships/image" Target="../media/image506.png"/><Relationship Id="rId52" Type="http://schemas.openxmlformats.org/officeDocument/2006/relationships/image" Target="../media/image498.png"/><Relationship Id="rId55" Type="http://schemas.openxmlformats.org/officeDocument/2006/relationships/image" Target="../media/image509.png"/><Relationship Id="rId54" Type="http://schemas.openxmlformats.org/officeDocument/2006/relationships/image" Target="../media/image505.png"/><Relationship Id="rId57" Type="http://schemas.openxmlformats.org/officeDocument/2006/relationships/image" Target="../media/image507.png"/><Relationship Id="rId56" Type="http://schemas.openxmlformats.org/officeDocument/2006/relationships/image" Target="../media/image511.png"/><Relationship Id="rId59" Type="http://schemas.openxmlformats.org/officeDocument/2006/relationships/image" Target="../media/image512.png"/><Relationship Id="rId58" Type="http://schemas.openxmlformats.org/officeDocument/2006/relationships/image" Target="../media/image520.png"/><Relationship Id="rId107" Type="http://schemas.openxmlformats.org/officeDocument/2006/relationships/image" Target="../media/image559.png"/><Relationship Id="rId106" Type="http://schemas.openxmlformats.org/officeDocument/2006/relationships/image" Target="../media/image565.png"/><Relationship Id="rId105" Type="http://schemas.openxmlformats.org/officeDocument/2006/relationships/image" Target="../media/image558.png"/><Relationship Id="rId104" Type="http://schemas.openxmlformats.org/officeDocument/2006/relationships/image" Target="../media/image568.png"/><Relationship Id="rId109" Type="http://schemas.openxmlformats.org/officeDocument/2006/relationships/image" Target="../media/image561.png"/><Relationship Id="rId108" Type="http://schemas.openxmlformats.org/officeDocument/2006/relationships/image" Target="../media/image564.png"/><Relationship Id="rId103" Type="http://schemas.openxmlformats.org/officeDocument/2006/relationships/image" Target="../media/image560.png"/><Relationship Id="rId102" Type="http://schemas.openxmlformats.org/officeDocument/2006/relationships/image" Target="../media/image556.png"/><Relationship Id="rId101" Type="http://schemas.openxmlformats.org/officeDocument/2006/relationships/image" Target="../media/image552.png"/><Relationship Id="rId100" Type="http://schemas.openxmlformats.org/officeDocument/2006/relationships/image" Target="../media/image550.png"/><Relationship Id="rId95" Type="http://schemas.openxmlformats.org/officeDocument/2006/relationships/image" Target="../media/image548.png"/><Relationship Id="rId94" Type="http://schemas.openxmlformats.org/officeDocument/2006/relationships/image" Target="../media/image546.png"/><Relationship Id="rId97" Type="http://schemas.openxmlformats.org/officeDocument/2006/relationships/image" Target="../media/image557.png"/><Relationship Id="rId96" Type="http://schemas.openxmlformats.org/officeDocument/2006/relationships/image" Target="../media/image555.png"/><Relationship Id="rId99" Type="http://schemas.openxmlformats.org/officeDocument/2006/relationships/image" Target="../media/image551.png"/><Relationship Id="rId98" Type="http://schemas.openxmlformats.org/officeDocument/2006/relationships/image" Target="../media/image553.png"/><Relationship Id="rId91" Type="http://schemas.openxmlformats.org/officeDocument/2006/relationships/image" Target="../media/image554.png"/><Relationship Id="rId90" Type="http://schemas.openxmlformats.org/officeDocument/2006/relationships/image" Target="../media/image543.png"/><Relationship Id="rId93" Type="http://schemas.openxmlformats.org/officeDocument/2006/relationships/image" Target="../media/image541.png"/><Relationship Id="rId92" Type="http://schemas.openxmlformats.org/officeDocument/2006/relationships/image" Target="../media/image542.png"/><Relationship Id="rId116" Type="http://schemas.openxmlformats.org/officeDocument/2006/relationships/image" Target="../media/image569.png"/><Relationship Id="rId115" Type="http://schemas.openxmlformats.org/officeDocument/2006/relationships/image" Target="../media/image566.png"/><Relationship Id="rId110" Type="http://schemas.openxmlformats.org/officeDocument/2006/relationships/image" Target="../media/image562.png"/><Relationship Id="rId114" Type="http://schemas.openxmlformats.org/officeDocument/2006/relationships/image" Target="../media/image567.png"/><Relationship Id="rId113" Type="http://schemas.openxmlformats.org/officeDocument/2006/relationships/image" Target="../media/image570.png"/><Relationship Id="rId112" Type="http://schemas.openxmlformats.org/officeDocument/2006/relationships/image" Target="../media/image573.png"/><Relationship Id="rId111" Type="http://schemas.openxmlformats.org/officeDocument/2006/relationships/image" Target="../media/image563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image" Target="../media/image603.png"/><Relationship Id="rId190" Type="http://schemas.openxmlformats.org/officeDocument/2006/relationships/image" Target="../media/image757.png"/><Relationship Id="rId42" Type="http://schemas.openxmlformats.org/officeDocument/2006/relationships/image" Target="../media/image608.png"/><Relationship Id="rId41" Type="http://schemas.openxmlformats.org/officeDocument/2006/relationships/image" Target="../media/image613.png"/><Relationship Id="rId44" Type="http://schemas.openxmlformats.org/officeDocument/2006/relationships/image" Target="../media/image606.png"/><Relationship Id="rId194" Type="http://schemas.openxmlformats.org/officeDocument/2006/relationships/image" Target="../media/image755.png"/><Relationship Id="rId43" Type="http://schemas.openxmlformats.org/officeDocument/2006/relationships/image" Target="../media/image610.png"/><Relationship Id="rId193" Type="http://schemas.openxmlformats.org/officeDocument/2006/relationships/image" Target="../media/image753.png"/><Relationship Id="rId46" Type="http://schemas.openxmlformats.org/officeDocument/2006/relationships/image" Target="../media/image605.png"/><Relationship Id="rId192" Type="http://schemas.openxmlformats.org/officeDocument/2006/relationships/image" Target="../media/image763.png"/><Relationship Id="rId45" Type="http://schemas.openxmlformats.org/officeDocument/2006/relationships/image" Target="../media/image611.png"/><Relationship Id="rId191" Type="http://schemas.openxmlformats.org/officeDocument/2006/relationships/image" Target="../media/image758.png"/><Relationship Id="rId48" Type="http://schemas.openxmlformats.org/officeDocument/2006/relationships/image" Target="../media/image623.png"/><Relationship Id="rId187" Type="http://schemas.openxmlformats.org/officeDocument/2006/relationships/image" Target="../media/image751.png"/><Relationship Id="rId47" Type="http://schemas.openxmlformats.org/officeDocument/2006/relationships/image" Target="../media/image615.png"/><Relationship Id="rId186" Type="http://schemas.openxmlformats.org/officeDocument/2006/relationships/image" Target="../media/image749.png"/><Relationship Id="rId185" Type="http://schemas.openxmlformats.org/officeDocument/2006/relationships/image" Target="../media/image792.png"/><Relationship Id="rId49" Type="http://schemas.openxmlformats.org/officeDocument/2006/relationships/image" Target="../media/image614.png"/><Relationship Id="rId184" Type="http://schemas.openxmlformats.org/officeDocument/2006/relationships/image" Target="../media/image748.png"/><Relationship Id="rId189" Type="http://schemas.openxmlformats.org/officeDocument/2006/relationships/image" Target="../media/image764.png"/><Relationship Id="rId188" Type="http://schemas.openxmlformats.org/officeDocument/2006/relationships/image" Target="../media/image769.png"/><Relationship Id="rId31" Type="http://schemas.openxmlformats.org/officeDocument/2006/relationships/image" Target="../media/image612.png"/><Relationship Id="rId30" Type="http://schemas.openxmlformats.org/officeDocument/2006/relationships/image" Target="../media/image607.png"/><Relationship Id="rId33" Type="http://schemas.openxmlformats.org/officeDocument/2006/relationships/image" Target="../media/image616.png"/><Relationship Id="rId183" Type="http://schemas.openxmlformats.org/officeDocument/2006/relationships/image" Target="../media/image754.png"/><Relationship Id="rId32" Type="http://schemas.openxmlformats.org/officeDocument/2006/relationships/image" Target="../media/image598.png"/><Relationship Id="rId182" Type="http://schemas.openxmlformats.org/officeDocument/2006/relationships/image" Target="../media/image746.png"/><Relationship Id="rId35" Type="http://schemas.openxmlformats.org/officeDocument/2006/relationships/image" Target="../media/image596.png"/><Relationship Id="rId181" Type="http://schemas.openxmlformats.org/officeDocument/2006/relationships/image" Target="../media/image747.png"/><Relationship Id="rId34" Type="http://schemas.openxmlformats.org/officeDocument/2006/relationships/image" Target="../media/image604.png"/><Relationship Id="rId180" Type="http://schemas.openxmlformats.org/officeDocument/2006/relationships/image" Target="../media/image744.png"/><Relationship Id="rId37" Type="http://schemas.openxmlformats.org/officeDocument/2006/relationships/image" Target="../media/image600.png"/><Relationship Id="rId176" Type="http://schemas.openxmlformats.org/officeDocument/2006/relationships/image" Target="../media/image738.png"/><Relationship Id="rId36" Type="http://schemas.openxmlformats.org/officeDocument/2006/relationships/image" Target="../media/image601.png"/><Relationship Id="rId175" Type="http://schemas.openxmlformats.org/officeDocument/2006/relationships/image" Target="../media/image741.png"/><Relationship Id="rId39" Type="http://schemas.openxmlformats.org/officeDocument/2006/relationships/image" Target="../media/image609.png"/><Relationship Id="rId174" Type="http://schemas.openxmlformats.org/officeDocument/2006/relationships/image" Target="../media/image740.png"/><Relationship Id="rId38" Type="http://schemas.openxmlformats.org/officeDocument/2006/relationships/image" Target="../media/image602.png"/><Relationship Id="rId173" Type="http://schemas.openxmlformats.org/officeDocument/2006/relationships/image" Target="../media/image742.png"/><Relationship Id="rId179" Type="http://schemas.openxmlformats.org/officeDocument/2006/relationships/image" Target="../media/image750.png"/><Relationship Id="rId178" Type="http://schemas.openxmlformats.org/officeDocument/2006/relationships/image" Target="../media/image776.png"/><Relationship Id="rId177" Type="http://schemas.openxmlformats.org/officeDocument/2006/relationships/image" Target="../media/image752.png"/><Relationship Id="rId20" Type="http://schemas.openxmlformats.org/officeDocument/2006/relationships/image" Target="../media/image584.png"/><Relationship Id="rId22" Type="http://schemas.openxmlformats.org/officeDocument/2006/relationships/image" Target="../media/image587.png"/><Relationship Id="rId21" Type="http://schemas.openxmlformats.org/officeDocument/2006/relationships/image" Target="../media/image585.png"/><Relationship Id="rId24" Type="http://schemas.openxmlformats.org/officeDocument/2006/relationships/image" Target="../media/image591.png"/><Relationship Id="rId23" Type="http://schemas.openxmlformats.org/officeDocument/2006/relationships/image" Target="../media/image589.png"/><Relationship Id="rId26" Type="http://schemas.openxmlformats.org/officeDocument/2006/relationships/image" Target="../media/image592.png"/><Relationship Id="rId25" Type="http://schemas.openxmlformats.org/officeDocument/2006/relationships/image" Target="../media/image599.png"/><Relationship Id="rId28" Type="http://schemas.openxmlformats.org/officeDocument/2006/relationships/image" Target="../media/image594.png"/><Relationship Id="rId27" Type="http://schemas.openxmlformats.org/officeDocument/2006/relationships/image" Target="../media/image597.png"/><Relationship Id="rId29" Type="http://schemas.openxmlformats.org/officeDocument/2006/relationships/image" Target="../media/image588.png"/><Relationship Id="rId11" Type="http://schemas.openxmlformats.org/officeDocument/2006/relationships/image" Target="../media/image574.png"/><Relationship Id="rId10" Type="http://schemas.openxmlformats.org/officeDocument/2006/relationships/image" Target="../media/image590.png"/><Relationship Id="rId13" Type="http://schemas.openxmlformats.org/officeDocument/2006/relationships/image" Target="../media/image581.png"/><Relationship Id="rId12" Type="http://schemas.openxmlformats.org/officeDocument/2006/relationships/image" Target="../media/image579.png"/><Relationship Id="rId15" Type="http://schemas.openxmlformats.org/officeDocument/2006/relationships/image" Target="../media/image583.png"/><Relationship Id="rId198" Type="http://schemas.openxmlformats.org/officeDocument/2006/relationships/image" Target="../media/image761.png"/><Relationship Id="rId14" Type="http://schemas.openxmlformats.org/officeDocument/2006/relationships/image" Target="../media/image578.png"/><Relationship Id="rId197" Type="http://schemas.openxmlformats.org/officeDocument/2006/relationships/image" Target="../media/image760.png"/><Relationship Id="rId17" Type="http://schemas.openxmlformats.org/officeDocument/2006/relationships/image" Target="../media/image580.png"/><Relationship Id="rId196" Type="http://schemas.openxmlformats.org/officeDocument/2006/relationships/image" Target="../media/image759.png"/><Relationship Id="rId16" Type="http://schemas.openxmlformats.org/officeDocument/2006/relationships/image" Target="../media/image593.png"/><Relationship Id="rId195" Type="http://schemas.openxmlformats.org/officeDocument/2006/relationships/image" Target="../media/image756.png"/><Relationship Id="rId19" Type="http://schemas.openxmlformats.org/officeDocument/2006/relationships/image" Target="../media/image586.png"/><Relationship Id="rId18" Type="http://schemas.openxmlformats.org/officeDocument/2006/relationships/image" Target="../media/image582.png"/><Relationship Id="rId199" Type="http://schemas.openxmlformats.org/officeDocument/2006/relationships/image" Target="../media/image767.png"/><Relationship Id="rId84" Type="http://schemas.openxmlformats.org/officeDocument/2006/relationships/image" Target="../media/image648.png"/><Relationship Id="rId83" Type="http://schemas.openxmlformats.org/officeDocument/2006/relationships/image" Target="../media/image642.png"/><Relationship Id="rId86" Type="http://schemas.openxmlformats.org/officeDocument/2006/relationships/image" Target="../media/image650.png"/><Relationship Id="rId85" Type="http://schemas.openxmlformats.org/officeDocument/2006/relationships/image" Target="../media/image653.png"/><Relationship Id="rId88" Type="http://schemas.openxmlformats.org/officeDocument/2006/relationships/image" Target="../media/image657.png"/><Relationship Id="rId150" Type="http://schemas.openxmlformats.org/officeDocument/2006/relationships/image" Target="../media/image713.png"/><Relationship Id="rId87" Type="http://schemas.openxmlformats.org/officeDocument/2006/relationships/image" Target="../media/image652.png"/><Relationship Id="rId89" Type="http://schemas.openxmlformats.org/officeDocument/2006/relationships/image" Target="../media/image656.png"/><Relationship Id="rId80" Type="http://schemas.openxmlformats.org/officeDocument/2006/relationships/image" Target="../media/image647.png"/><Relationship Id="rId82" Type="http://schemas.openxmlformats.org/officeDocument/2006/relationships/image" Target="../media/image643.png"/><Relationship Id="rId81" Type="http://schemas.openxmlformats.org/officeDocument/2006/relationships/image" Target="../media/image64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149" Type="http://schemas.openxmlformats.org/officeDocument/2006/relationships/image" Target="../media/image711.png"/><Relationship Id="rId4" Type="http://schemas.openxmlformats.org/officeDocument/2006/relationships/image" Target="../media/image595.png"/><Relationship Id="rId148" Type="http://schemas.openxmlformats.org/officeDocument/2006/relationships/image" Target="../media/image723.png"/><Relationship Id="rId9" Type="http://schemas.openxmlformats.org/officeDocument/2006/relationships/image" Target="../media/image575.png"/><Relationship Id="rId143" Type="http://schemas.openxmlformats.org/officeDocument/2006/relationships/image" Target="../media/image708.png"/><Relationship Id="rId142" Type="http://schemas.openxmlformats.org/officeDocument/2006/relationships/image" Target="../media/image707.png"/><Relationship Id="rId141" Type="http://schemas.openxmlformats.org/officeDocument/2006/relationships/image" Target="../media/image706.png"/><Relationship Id="rId140" Type="http://schemas.openxmlformats.org/officeDocument/2006/relationships/image" Target="../media/image705.png"/><Relationship Id="rId5" Type="http://schemas.openxmlformats.org/officeDocument/2006/relationships/image" Target="../media/image577.png"/><Relationship Id="rId147" Type="http://schemas.openxmlformats.org/officeDocument/2006/relationships/image" Target="../media/image712.png"/><Relationship Id="rId6" Type="http://schemas.openxmlformats.org/officeDocument/2006/relationships/image" Target="../media/image572.png"/><Relationship Id="rId146" Type="http://schemas.openxmlformats.org/officeDocument/2006/relationships/image" Target="../media/image718.png"/><Relationship Id="rId7" Type="http://schemas.openxmlformats.org/officeDocument/2006/relationships/image" Target="../media/image571.png"/><Relationship Id="rId145" Type="http://schemas.openxmlformats.org/officeDocument/2006/relationships/image" Target="../media/image710.png"/><Relationship Id="rId8" Type="http://schemas.openxmlformats.org/officeDocument/2006/relationships/image" Target="../media/image576.png"/><Relationship Id="rId144" Type="http://schemas.openxmlformats.org/officeDocument/2006/relationships/image" Target="../media/image709.png"/><Relationship Id="rId73" Type="http://schemas.openxmlformats.org/officeDocument/2006/relationships/image" Target="../media/image637.png"/><Relationship Id="rId72" Type="http://schemas.openxmlformats.org/officeDocument/2006/relationships/image" Target="../media/image646.png"/><Relationship Id="rId75" Type="http://schemas.openxmlformats.org/officeDocument/2006/relationships/image" Target="../media/image658.png"/><Relationship Id="rId74" Type="http://schemas.openxmlformats.org/officeDocument/2006/relationships/image" Target="../media/image641.png"/><Relationship Id="rId77" Type="http://schemas.openxmlformats.org/officeDocument/2006/relationships/image" Target="../media/image645.png"/><Relationship Id="rId76" Type="http://schemas.openxmlformats.org/officeDocument/2006/relationships/image" Target="../media/image685.png"/><Relationship Id="rId79" Type="http://schemas.openxmlformats.org/officeDocument/2006/relationships/image" Target="../media/image639.png"/><Relationship Id="rId78" Type="http://schemas.openxmlformats.org/officeDocument/2006/relationships/image" Target="../media/image651.png"/><Relationship Id="rId71" Type="http://schemas.openxmlformats.org/officeDocument/2006/relationships/image" Target="../media/image638.png"/><Relationship Id="rId70" Type="http://schemas.openxmlformats.org/officeDocument/2006/relationships/image" Target="../media/image649.png"/><Relationship Id="rId139" Type="http://schemas.openxmlformats.org/officeDocument/2006/relationships/image" Target="../media/image704.png"/><Relationship Id="rId138" Type="http://schemas.openxmlformats.org/officeDocument/2006/relationships/image" Target="../media/image720.png"/><Relationship Id="rId137" Type="http://schemas.openxmlformats.org/officeDocument/2006/relationships/image" Target="../media/image700.png"/><Relationship Id="rId132" Type="http://schemas.openxmlformats.org/officeDocument/2006/relationships/image" Target="../media/image702.png"/><Relationship Id="rId131" Type="http://schemas.openxmlformats.org/officeDocument/2006/relationships/image" Target="../media/image696.png"/><Relationship Id="rId130" Type="http://schemas.openxmlformats.org/officeDocument/2006/relationships/image" Target="../media/image692.png"/><Relationship Id="rId136" Type="http://schemas.openxmlformats.org/officeDocument/2006/relationships/image" Target="../media/image703.png"/><Relationship Id="rId135" Type="http://schemas.openxmlformats.org/officeDocument/2006/relationships/image" Target="../media/image701.png"/><Relationship Id="rId134" Type="http://schemas.openxmlformats.org/officeDocument/2006/relationships/image" Target="../media/image715.png"/><Relationship Id="rId133" Type="http://schemas.openxmlformats.org/officeDocument/2006/relationships/image" Target="../media/image697.png"/><Relationship Id="rId62" Type="http://schemas.openxmlformats.org/officeDocument/2006/relationships/image" Target="../media/image624.png"/><Relationship Id="rId61" Type="http://schemas.openxmlformats.org/officeDocument/2006/relationships/image" Target="../media/image635.png"/><Relationship Id="rId64" Type="http://schemas.openxmlformats.org/officeDocument/2006/relationships/image" Target="../media/image629.png"/><Relationship Id="rId63" Type="http://schemas.openxmlformats.org/officeDocument/2006/relationships/image" Target="../media/image625.png"/><Relationship Id="rId66" Type="http://schemas.openxmlformats.org/officeDocument/2006/relationships/image" Target="../media/image636.png"/><Relationship Id="rId172" Type="http://schemas.openxmlformats.org/officeDocument/2006/relationships/image" Target="../media/image743.png"/><Relationship Id="rId65" Type="http://schemas.openxmlformats.org/officeDocument/2006/relationships/image" Target="../media/image631.png"/><Relationship Id="rId171" Type="http://schemas.openxmlformats.org/officeDocument/2006/relationships/image" Target="../media/image735.png"/><Relationship Id="rId68" Type="http://schemas.openxmlformats.org/officeDocument/2006/relationships/image" Target="../media/image632.png"/><Relationship Id="rId170" Type="http://schemas.openxmlformats.org/officeDocument/2006/relationships/image" Target="../media/image745.png"/><Relationship Id="rId67" Type="http://schemas.openxmlformats.org/officeDocument/2006/relationships/image" Target="../media/image633.png"/><Relationship Id="rId60" Type="http://schemas.openxmlformats.org/officeDocument/2006/relationships/image" Target="../media/image627.png"/><Relationship Id="rId165" Type="http://schemas.openxmlformats.org/officeDocument/2006/relationships/image" Target="../media/image734.png"/><Relationship Id="rId69" Type="http://schemas.openxmlformats.org/officeDocument/2006/relationships/image" Target="../media/image634.png"/><Relationship Id="rId164" Type="http://schemas.openxmlformats.org/officeDocument/2006/relationships/image" Target="../media/image731.png"/><Relationship Id="rId163" Type="http://schemas.openxmlformats.org/officeDocument/2006/relationships/image" Target="../media/image733.png"/><Relationship Id="rId162" Type="http://schemas.openxmlformats.org/officeDocument/2006/relationships/image" Target="../media/image736.png"/><Relationship Id="rId169" Type="http://schemas.openxmlformats.org/officeDocument/2006/relationships/image" Target="../media/image737.png"/><Relationship Id="rId168" Type="http://schemas.openxmlformats.org/officeDocument/2006/relationships/image" Target="../media/image739.png"/><Relationship Id="rId167" Type="http://schemas.openxmlformats.org/officeDocument/2006/relationships/image" Target="../media/image732.png"/><Relationship Id="rId166" Type="http://schemas.openxmlformats.org/officeDocument/2006/relationships/image" Target="../media/image730.png"/><Relationship Id="rId51" Type="http://schemas.openxmlformats.org/officeDocument/2006/relationships/image" Target="../media/image622.png"/><Relationship Id="rId50" Type="http://schemas.openxmlformats.org/officeDocument/2006/relationships/image" Target="../media/image617.png"/><Relationship Id="rId53" Type="http://schemas.openxmlformats.org/officeDocument/2006/relationships/image" Target="../media/image618.png"/><Relationship Id="rId52" Type="http://schemas.openxmlformats.org/officeDocument/2006/relationships/image" Target="../media/image621.png"/><Relationship Id="rId55" Type="http://schemas.openxmlformats.org/officeDocument/2006/relationships/image" Target="../media/image620.png"/><Relationship Id="rId161" Type="http://schemas.openxmlformats.org/officeDocument/2006/relationships/image" Target="../media/image729.png"/><Relationship Id="rId54" Type="http://schemas.openxmlformats.org/officeDocument/2006/relationships/image" Target="../media/image640.png"/><Relationship Id="rId160" Type="http://schemas.openxmlformats.org/officeDocument/2006/relationships/image" Target="../media/image725.png"/><Relationship Id="rId57" Type="http://schemas.openxmlformats.org/officeDocument/2006/relationships/image" Target="../media/image626.png"/><Relationship Id="rId56" Type="http://schemas.openxmlformats.org/officeDocument/2006/relationships/image" Target="../media/image619.png"/><Relationship Id="rId159" Type="http://schemas.openxmlformats.org/officeDocument/2006/relationships/image" Target="../media/image722.png"/><Relationship Id="rId59" Type="http://schemas.openxmlformats.org/officeDocument/2006/relationships/image" Target="../media/image628.png"/><Relationship Id="rId154" Type="http://schemas.openxmlformats.org/officeDocument/2006/relationships/image" Target="../media/image728.png"/><Relationship Id="rId58" Type="http://schemas.openxmlformats.org/officeDocument/2006/relationships/image" Target="../media/image630.png"/><Relationship Id="rId153" Type="http://schemas.openxmlformats.org/officeDocument/2006/relationships/image" Target="../media/image721.png"/><Relationship Id="rId152" Type="http://schemas.openxmlformats.org/officeDocument/2006/relationships/image" Target="../media/image717.png"/><Relationship Id="rId151" Type="http://schemas.openxmlformats.org/officeDocument/2006/relationships/image" Target="../media/image724.png"/><Relationship Id="rId158" Type="http://schemas.openxmlformats.org/officeDocument/2006/relationships/image" Target="../media/image727.png"/><Relationship Id="rId157" Type="http://schemas.openxmlformats.org/officeDocument/2006/relationships/image" Target="../media/image726.png"/><Relationship Id="rId156" Type="http://schemas.openxmlformats.org/officeDocument/2006/relationships/image" Target="../media/image719.png"/><Relationship Id="rId155" Type="http://schemas.openxmlformats.org/officeDocument/2006/relationships/image" Target="../media/image716.png"/><Relationship Id="rId107" Type="http://schemas.openxmlformats.org/officeDocument/2006/relationships/image" Target="../media/image670.png"/><Relationship Id="rId106" Type="http://schemas.openxmlformats.org/officeDocument/2006/relationships/image" Target="../media/image675.png"/><Relationship Id="rId105" Type="http://schemas.openxmlformats.org/officeDocument/2006/relationships/image" Target="../media/image563.png"/><Relationship Id="rId104" Type="http://schemas.openxmlformats.org/officeDocument/2006/relationships/image" Target="../media/image677.png"/><Relationship Id="rId225" Type="http://schemas.openxmlformats.org/officeDocument/2006/relationships/image" Target="../media/image789.png"/><Relationship Id="rId109" Type="http://schemas.openxmlformats.org/officeDocument/2006/relationships/image" Target="../media/image672.png"/><Relationship Id="rId108" Type="http://schemas.openxmlformats.org/officeDocument/2006/relationships/image" Target="../media/image674.png"/><Relationship Id="rId220" Type="http://schemas.openxmlformats.org/officeDocument/2006/relationships/image" Target="../media/image786.png"/><Relationship Id="rId103" Type="http://schemas.openxmlformats.org/officeDocument/2006/relationships/image" Target="../media/image667.png"/><Relationship Id="rId224" Type="http://schemas.openxmlformats.org/officeDocument/2006/relationships/image" Target="../media/image790.png"/><Relationship Id="rId102" Type="http://schemas.openxmlformats.org/officeDocument/2006/relationships/image" Target="../media/image666.png"/><Relationship Id="rId223" Type="http://schemas.openxmlformats.org/officeDocument/2006/relationships/image" Target="../media/image793.png"/><Relationship Id="rId101" Type="http://schemas.openxmlformats.org/officeDocument/2006/relationships/image" Target="../media/image668.png"/><Relationship Id="rId222" Type="http://schemas.openxmlformats.org/officeDocument/2006/relationships/image" Target="../media/image788.png"/><Relationship Id="rId100" Type="http://schemas.openxmlformats.org/officeDocument/2006/relationships/image" Target="../media/image664.png"/><Relationship Id="rId221" Type="http://schemas.openxmlformats.org/officeDocument/2006/relationships/image" Target="../media/image782.png"/><Relationship Id="rId217" Type="http://schemas.openxmlformats.org/officeDocument/2006/relationships/image" Target="../media/image781.png"/><Relationship Id="rId216" Type="http://schemas.openxmlformats.org/officeDocument/2006/relationships/image" Target="../media/image780.png"/><Relationship Id="rId215" Type="http://schemas.openxmlformats.org/officeDocument/2006/relationships/image" Target="../media/image785.png"/><Relationship Id="rId214" Type="http://schemas.openxmlformats.org/officeDocument/2006/relationships/image" Target="../media/image779.png"/><Relationship Id="rId219" Type="http://schemas.openxmlformats.org/officeDocument/2006/relationships/image" Target="../media/image783.png"/><Relationship Id="rId218" Type="http://schemas.openxmlformats.org/officeDocument/2006/relationships/image" Target="../media/image778.png"/><Relationship Id="rId213" Type="http://schemas.openxmlformats.org/officeDocument/2006/relationships/image" Target="../media/image787.png"/><Relationship Id="rId212" Type="http://schemas.openxmlformats.org/officeDocument/2006/relationships/image" Target="../media/image777.png"/><Relationship Id="rId211" Type="http://schemas.openxmlformats.org/officeDocument/2006/relationships/image" Target="../media/image784.png"/><Relationship Id="rId210" Type="http://schemas.openxmlformats.org/officeDocument/2006/relationships/image" Target="../media/image775.png"/><Relationship Id="rId129" Type="http://schemas.openxmlformats.org/officeDocument/2006/relationships/image" Target="../media/image691.png"/><Relationship Id="rId128" Type="http://schemas.openxmlformats.org/officeDocument/2006/relationships/image" Target="../media/image693.png"/><Relationship Id="rId127" Type="http://schemas.openxmlformats.org/officeDocument/2006/relationships/image" Target="../media/image694.png"/><Relationship Id="rId126" Type="http://schemas.openxmlformats.org/officeDocument/2006/relationships/image" Target="../media/image689.png"/><Relationship Id="rId121" Type="http://schemas.openxmlformats.org/officeDocument/2006/relationships/image" Target="../media/image686.png"/><Relationship Id="rId120" Type="http://schemas.openxmlformats.org/officeDocument/2006/relationships/image" Target="../media/image687.png"/><Relationship Id="rId125" Type="http://schemas.openxmlformats.org/officeDocument/2006/relationships/image" Target="../media/image695.png"/><Relationship Id="rId124" Type="http://schemas.openxmlformats.org/officeDocument/2006/relationships/image" Target="../media/image688.png"/><Relationship Id="rId123" Type="http://schemas.openxmlformats.org/officeDocument/2006/relationships/image" Target="../media/image698.png"/><Relationship Id="rId122" Type="http://schemas.openxmlformats.org/officeDocument/2006/relationships/image" Target="../media/image714.png"/><Relationship Id="rId95" Type="http://schemas.openxmlformats.org/officeDocument/2006/relationships/image" Target="../media/image661.png"/><Relationship Id="rId94" Type="http://schemas.openxmlformats.org/officeDocument/2006/relationships/image" Target="../media/image662.png"/><Relationship Id="rId97" Type="http://schemas.openxmlformats.org/officeDocument/2006/relationships/image" Target="../media/image671.png"/><Relationship Id="rId96" Type="http://schemas.openxmlformats.org/officeDocument/2006/relationships/image" Target="../media/image663.png"/><Relationship Id="rId99" Type="http://schemas.openxmlformats.org/officeDocument/2006/relationships/image" Target="../media/image669.png"/><Relationship Id="rId98" Type="http://schemas.openxmlformats.org/officeDocument/2006/relationships/image" Target="../media/image665.png"/><Relationship Id="rId91" Type="http://schemas.openxmlformats.org/officeDocument/2006/relationships/image" Target="../media/image654.png"/><Relationship Id="rId90" Type="http://schemas.openxmlformats.org/officeDocument/2006/relationships/image" Target="../media/image655.png"/><Relationship Id="rId93" Type="http://schemas.openxmlformats.org/officeDocument/2006/relationships/image" Target="../media/image660.png"/><Relationship Id="rId92" Type="http://schemas.openxmlformats.org/officeDocument/2006/relationships/image" Target="../media/image659.png"/><Relationship Id="rId118" Type="http://schemas.openxmlformats.org/officeDocument/2006/relationships/image" Target="../media/image682.png"/><Relationship Id="rId117" Type="http://schemas.openxmlformats.org/officeDocument/2006/relationships/image" Target="../media/image683.png"/><Relationship Id="rId116" Type="http://schemas.openxmlformats.org/officeDocument/2006/relationships/image" Target="../media/image679.png"/><Relationship Id="rId115" Type="http://schemas.openxmlformats.org/officeDocument/2006/relationships/image" Target="../media/image684.png"/><Relationship Id="rId119" Type="http://schemas.openxmlformats.org/officeDocument/2006/relationships/image" Target="../media/image681.png"/><Relationship Id="rId110" Type="http://schemas.openxmlformats.org/officeDocument/2006/relationships/image" Target="../media/image673.png"/><Relationship Id="rId114" Type="http://schemas.openxmlformats.org/officeDocument/2006/relationships/image" Target="../media/image690.png"/><Relationship Id="rId113" Type="http://schemas.openxmlformats.org/officeDocument/2006/relationships/image" Target="../media/image680.png"/><Relationship Id="rId112" Type="http://schemas.openxmlformats.org/officeDocument/2006/relationships/image" Target="../media/image676.png"/><Relationship Id="rId111" Type="http://schemas.openxmlformats.org/officeDocument/2006/relationships/image" Target="../media/image699.png"/><Relationship Id="rId206" Type="http://schemas.openxmlformats.org/officeDocument/2006/relationships/image" Target="../media/image770.png"/><Relationship Id="rId205" Type="http://schemas.openxmlformats.org/officeDocument/2006/relationships/image" Target="../media/image774.png"/><Relationship Id="rId204" Type="http://schemas.openxmlformats.org/officeDocument/2006/relationships/image" Target="../media/image791.png"/><Relationship Id="rId203" Type="http://schemas.openxmlformats.org/officeDocument/2006/relationships/image" Target="../media/image768.png"/><Relationship Id="rId209" Type="http://schemas.openxmlformats.org/officeDocument/2006/relationships/image" Target="../media/image772.png"/><Relationship Id="rId208" Type="http://schemas.openxmlformats.org/officeDocument/2006/relationships/image" Target="../media/image773.png"/><Relationship Id="rId207" Type="http://schemas.openxmlformats.org/officeDocument/2006/relationships/image" Target="../media/image771.png"/><Relationship Id="rId202" Type="http://schemas.openxmlformats.org/officeDocument/2006/relationships/image" Target="../media/image765.png"/><Relationship Id="rId201" Type="http://schemas.openxmlformats.org/officeDocument/2006/relationships/image" Target="../media/image766.png"/><Relationship Id="rId200" Type="http://schemas.openxmlformats.org/officeDocument/2006/relationships/image" Target="../media/image7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7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7.png"/><Relationship Id="rId10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ods.ai/competitions/alfabank-nlp-receipts-final" TargetMode="External"/><Relationship Id="rId5" Type="http://schemas.openxmlformats.org/officeDocument/2006/relationships/hyperlink" Target="https://arxiv.org/pdf/2105.0597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712788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/>
              <a:t>КОМАНДА “КАБАНЫ”</a:t>
            </a:r>
            <a:endParaRPr/>
          </a:p>
        </p:txBody>
      </p:sp>
      <p:sp>
        <p:nvSpPr>
          <p:cNvPr id="462" name="Google Shape;462;p7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ru-RU"/>
              <a:t>Бизнес №10. Сервис выделения сущностей из поискового запроса клиента в мобильном приложении торговой сети «Пятерочка» </a:t>
            </a: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1028875" y="1833250"/>
            <a:ext cx="2697900" cy="18354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7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4700" lIns="189475" spcFirstLastPara="1" rIns="189475" wrap="square" tIns="94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3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Изображение выглядит как Графика, Шрифт, символ, логотип&#10;&#10;Содержимое, созданное искусственным интеллектом, может быть неверным." id="464" name="Google Shape;4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612" y="2156956"/>
            <a:ext cx="1760222" cy="118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88177e566f_0_135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3" name="Google Shape;653;g388177e566f_0_135"/>
          <p:cNvSpPr txBox="1"/>
          <p:nvPr>
            <p:ph type="title"/>
          </p:nvPr>
        </p:nvSpPr>
        <p:spPr>
          <a:xfrm>
            <a:off x="357650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Архитектура веб-сервиса</a:t>
            </a:r>
            <a:endParaRPr sz="2400"/>
          </a:p>
        </p:txBody>
      </p:sp>
      <p:sp>
        <p:nvSpPr>
          <p:cNvPr id="654" name="Google Shape;654;g388177e566f_0_135"/>
          <p:cNvSpPr/>
          <p:nvPr/>
        </p:nvSpPr>
        <p:spPr>
          <a:xfrm>
            <a:off x="4893825" y="1361500"/>
            <a:ext cx="6131100" cy="24096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g388177e566f_0_135"/>
          <p:cNvSpPr/>
          <p:nvPr/>
        </p:nvSpPr>
        <p:spPr>
          <a:xfrm>
            <a:off x="5100025" y="1856450"/>
            <a:ext cx="20097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g388177e566f_0_135"/>
          <p:cNvSpPr txBox="1"/>
          <p:nvPr/>
        </p:nvSpPr>
        <p:spPr>
          <a:xfrm>
            <a:off x="4893825" y="953188"/>
            <a:ext cx="4968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Веб-сервис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g388177e566f_0_135"/>
          <p:cNvSpPr/>
          <p:nvPr/>
        </p:nvSpPr>
        <p:spPr>
          <a:xfrm>
            <a:off x="446375" y="1856450"/>
            <a:ext cx="23814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Внешний сервер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8" name="Google Shape;658;g388177e566f_0_135"/>
          <p:cNvCxnSpPr/>
          <p:nvPr/>
        </p:nvCxnSpPr>
        <p:spPr>
          <a:xfrm>
            <a:off x="2827775" y="2028625"/>
            <a:ext cx="2272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g388177e566f_0_135"/>
          <p:cNvSpPr txBox="1"/>
          <p:nvPr/>
        </p:nvSpPr>
        <p:spPr>
          <a:xfrm>
            <a:off x="2912975" y="1605425"/>
            <a:ext cx="1874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Запрос /api/predict</a:t>
            </a:r>
            <a:endParaRPr sz="13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g388177e566f_0_135"/>
          <p:cNvSpPr/>
          <p:nvPr/>
        </p:nvSpPr>
        <p:spPr>
          <a:xfrm>
            <a:off x="8464375" y="1707775"/>
            <a:ext cx="2403000" cy="19071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g388177e566f_0_135"/>
          <p:cNvSpPr txBox="1"/>
          <p:nvPr/>
        </p:nvSpPr>
        <p:spPr>
          <a:xfrm>
            <a:off x="8464375" y="1361500"/>
            <a:ext cx="1797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Обертка модели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388177e566f_0_135"/>
          <p:cNvSpPr/>
          <p:nvPr/>
        </p:nvSpPr>
        <p:spPr>
          <a:xfrm>
            <a:off x="8659025" y="1856450"/>
            <a:ext cx="2009700" cy="4083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3" name="Google Shape;663;g388177e566f_0_135"/>
          <p:cNvCxnSpPr/>
          <p:nvPr/>
        </p:nvCxnSpPr>
        <p:spPr>
          <a:xfrm>
            <a:off x="7109725" y="2028625"/>
            <a:ext cx="15495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g388177e566f_0_135"/>
          <p:cNvSpPr txBox="1"/>
          <p:nvPr/>
        </p:nvSpPr>
        <p:spPr>
          <a:xfrm>
            <a:off x="7063625" y="1613075"/>
            <a:ext cx="1557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Входной текст</a:t>
            </a:r>
            <a:endParaRPr sz="11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g388177e566f_0_135"/>
          <p:cNvSpPr/>
          <p:nvPr/>
        </p:nvSpPr>
        <p:spPr>
          <a:xfrm>
            <a:off x="8659025" y="2481950"/>
            <a:ext cx="2009700" cy="9102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Постобработка и форматирование выхода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g388177e566f_0_135"/>
          <p:cNvCxnSpPr>
            <a:stCxn id="665" idx="2"/>
          </p:cNvCxnSpPr>
          <p:nvPr/>
        </p:nvCxnSpPr>
        <p:spPr>
          <a:xfrm rot="10800000">
            <a:off x="7130825" y="2321450"/>
            <a:ext cx="1528200" cy="615600"/>
          </a:xfrm>
          <a:prstGeom prst="bentConnector3">
            <a:avLst>
              <a:gd fmla="val 19476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g388177e566f_0_135"/>
          <p:cNvSpPr txBox="1"/>
          <p:nvPr/>
        </p:nvSpPr>
        <p:spPr>
          <a:xfrm>
            <a:off x="7063625" y="2381288"/>
            <a:ext cx="144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Массив предсказаний</a:t>
            </a:r>
            <a:endParaRPr sz="9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8" name="Google Shape;668;g388177e566f_0_135"/>
          <p:cNvCxnSpPr/>
          <p:nvPr/>
        </p:nvCxnSpPr>
        <p:spPr>
          <a:xfrm rot="10800000">
            <a:off x="2840300" y="2321400"/>
            <a:ext cx="2259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g388177e566f_0_135"/>
          <p:cNvSpPr txBox="1"/>
          <p:nvPr/>
        </p:nvSpPr>
        <p:spPr>
          <a:xfrm>
            <a:off x="3019425" y="2373150"/>
            <a:ext cx="1874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Ответ /api/predict</a:t>
            </a:r>
            <a:endParaRPr sz="13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g388177e566f_0_135"/>
          <p:cNvSpPr txBox="1"/>
          <p:nvPr/>
        </p:nvSpPr>
        <p:spPr>
          <a:xfrm>
            <a:off x="446375" y="3875750"/>
            <a:ext cx="1874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Особенности:</a:t>
            </a:r>
            <a:endParaRPr b="1" sz="16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g388177e566f_0_135"/>
          <p:cNvSpPr txBox="1"/>
          <p:nvPr/>
        </p:nvSpPr>
        <p:spPr>
          <a:xfrm>
            <a:off x="263900" y="4442750"/>
            <a:ext cx="82005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152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52"/>
              <a:buFont typeface="Montserrat Medium"/>
              <a:buAutoNum type="arabicPeriod"/>
            </a:pPr>
            <a:r>
              <a:rPr lang="ru-RU" sz="1552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Поддержка GPU и CPU</a:t>
            </a:r>
            <a:endParaRPr sz="1552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152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52"/>
              <a:buFont typeface="Montserrat Medium"/>
              <a:buAutoNum type="arabicPeriod"/>
            </a:pPr>
            <a:r>
              <a:rPr lang="ru-RU" sz="1552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Использование Docker контейнеризации</a:t>
            </a:r>
            <a:endParaRPr sz="1552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152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52"/>
              <a:buFont typeface="Montserrat Medium"/>
              <a:buAutoNum type="arabicPeriod"/>
            </a:pPr>
            <a:r>
              <a:rPr lang="ru-RU" sz="1552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Использование нескольких рабочих процессов для асинхронной обработки запросов</a:t>
            </a:r>
            <a:endParaRPr sz="1552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152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52"/>
              <a:buFont typeface="Montserrat Medium"/>
              <a:buAutoNum type="arabicPeriod"/>
            </a:pPr>
            <a:r>
              <a:rPr lang="ru-RU" sz="1552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Логирование данных</a:t>
            </a:r>
            <a:endParaRPr sz="1552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88177e566f_0_182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7" name="Google Shape;677;g388177e566f_0_182"/>
          <p:cNvSpPr txBox="1"/>
          <p:nvPr>
            <p:ph type="title"/>
          </p:nvPr>
        </p:nvSpPr>
        <p:spPr>
          <a:xfrm>
            <a:off x="357650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Сложности в процессе работы</a:t>
            </a:r>
            <a:endParaRPr sz="2400"/>
          </a:p>
        </p:txBody>
      </p:sp>
      <p:sp>
        <p:nvSpPr>
          <p:cNvPr id="678" name="Google Shape;678;g388177e566f_0_182"/>
          <p:cNvSpPr txBox="1"/>
          <p:nvPr>
            <p:ph idx="17" type="body"/>
          </p:nvPr>
        </p:nvSpPr>
        <p:spPr>
          <a:xfrm>
            <a:off x="484362" y="1370997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01</a:t>
            </a:r>
            <a:endParaRPr/>
          </a:p>
        </p:txBody>
      </p:sp>
      <p:sp>
        <p:nvSpPr>
          <p:cNvPr id="679" name="Google Shape;679;g388177e566f_0_182"/>
          <p:cNvSpPr txBox="1"/>
          <p:nvPr>
            <p:ph idx="18" type="body"/>
          </p:nvPr>
        </p:nvSpPr>
        <p:spPr>
          <a:xfrm>
            <a:off x="484362" y="3788909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02</a:t>
            </a:r>
            <a:endParaRPr/>
          </a:p>
        </p:txBody>
      </p:sp>
      <p:sp>
        <p:nvSpPr>
          <p:cNvPr id="680" name="Google Shape;680;g388177e566f_0_182"/>
          <p:cNvSpPr txBox="1"/>
          <p:nvPr>
            <p:ph idx="2" type="body"/>
          </p:nvPr>
        </p:nvSpPr>
        <p:spPr>
          <a:xfrm>
            <a:off x="1300829" y="1951100"/>
            <a:ext cx="61842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Из-за большого количества похожих или одинаковых слов, простое случайное разбиение на работало:модель не училась, а просто повторяла на валидации то, что уже видела на тренировке</a:t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Решением этой проблемы является разбиение выборки с учетом степени похожести запросов, а именно предотвращения попадания похожих запросов в обе выборки</a:t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 sz="1400"/>
          </a:p>
        </p:txBody>
      </p:sp>
      <p:sp>
        <p:nvSpPr>
          <p:cNvPr id="681" name="Google Shape;681;g388177e566f_0_182"/>
          <p:cNvSpPr txBox="1"/>
          <p:nvPr>
            <p:ph idx="1" type="body"/>
          </p:nvPr>
        </p:nvSpPr>
        <p:spPr>
          <a:xfrm>
            <a:off x="1401649" y="1361100"/>
            <a:ext cx="6374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Распределение данных между тренировкой и валидацией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2" name="Google Shape;682;g388177e566f_0_182"/>
          <p:cNvSpPr txBox="1"/>
          <p:nvPr>
            <p:ph idx="2" type="body"/>
          </p:nvPr>
        </p:nvSpPr>
        <p:spPr>
          <a:xfrm>
            <a:off x="1351241" y="4378900"/>
            <a:ext cx="6184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Одни и те же слова в одних и тех же контекстах могут быть размечены разными сущностями</a:t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Итеративное обучение модели, анализ предсказаний и увеличение в датасете количества представителей ошибочных групп позволило значительно увеличить предсказательную способность модели</a:t>
            </a:r>
            <a:endParaRPr sz="1400"/>
          </a:p>
        </p:txBody>
      </p:sp>
      <p:sp>
        <p:nvSpPr>
          <p:cNvPr id="683" name="Google Shape;683;g388177e566f_0_182"/>
          <p:cNvSpPr txBox="1"/>
          <p:nvPr>
            <p:ph idx="1" type="body"/>
          </p:nvPr>
        </p:nvSpPr>
        <p:spPr>
          <a:xfrm>
            <a:off x="1452062" y="3833725"/>
            <a:ext cx="6374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Неоднозначность разметки и несбалансированность классов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87f0c5f223_4_40"/>
          <p:cNvSpPr txBox="1"/>
          <p:nvPr>
            <p:ph type="title"/>
          </p:nvPr>
        </p:nvSpPr>
        <p:spPr>
          <a:xfrm>
            <a:off x="361107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ПЛАНЫ ПО РАЗВИТИЮ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g387f0c5f223_4_40"/>
          <p:cNvSpPr txBox="1"/>
          <p:nvPr>
            <p:ph idx="1" type="body"/>
          </p:nvPr>
        </p:nvSpPr>
        <p:spPr>
          <a:xfrm>
            <a:off x="346075" y="2871800"/>
            <a:ext cx="23385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2200"/>
              <a:t>Модель анализа </a:t>
            </a:r>
            <a:r>
              <a:rPr lang="ru-RU" sz="2200"/>
              <a:t>естественного</a:t>
            </a:r>
            <a:r>
              <a:rPr lang="ru-RU" sz="2200"/>
              <a:t> языка</a:t>
            </a:r>
            <a:endParaRPr sz="2200"/>
          </a:p>
        </p:txBody>
      </p:sp>
      <p:sp>
        <p:nvSpPr>
          <p:cNvPr id="690" name="Google Shape;690;g387f0c5f223_4_40"/>
          <p:cNvSpPr txBox="1"/>
          <p:nvPr>
            <p:ph idx="2" type="body"/>
          </p:nvPr>
        </p:nvSpPr>
        <p:spPr>
          <a:xfrm>
            <a:off x="3126000" y="1582775"/>
            <a:ext cx="37203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Font typeface="Arial"/>
              <a:buNone/>
            </a:pPr>
            <a:r>
              <a:rPr lang="ru-RU" sz="1150"/>
              <a:t>Обучение модели на большем объеме данных</a:t>
            </a:r>
            <a:endParaRPr sz="1352"/>
          </a:p>
        </p:txBody>
      </p:sp>
      <p:sp>
        <p:nvSpPr>
          <p:cNvPr id="691" name="Google Shape;691;g387f0c5f223_4_40"/>
          <p:cNvSpPr txBox="1"/>
          <p:nvPr>
            <p:ph idx="3" type="body"/>
          </p:nvPr>
        </p:nvSpPr>
        <p:spPr>
          <a:xfrm>
            <a:off x="3052375" y="2871800"/>
            <a:ext cx="372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rPr lang="ru-RU" sz="1500"/>
              <a:t>Расширение множества тегов модели</a:t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t/>
            </a:r>
            <a:endParaRPr sz="117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rPr lang="ru-RU" sz="1150"/>
              <a:t>Сужение области результатов поискового запроса путем внедрения дополнительных свойств </a:t>
            </a:r>
            <a:endParaRPr sz="11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rPr lang="ru-RU" sz="1150"/>
              <a:t>(текущая модель: говяжий фарш →  </a:t>
            </a:r>
            <a:r>
              <a:rPr lang="ru-RU" sz="1150">
                <a:solidFill>
                  <a:schemeClr val="accent2"/>
                </a:solidFill>
              </a:rPr>
              <a:t>любой</a:t>
            </a:r>
            <a:r>
              <a:rPr lang="ru-RU" sz="1150"/>
              <a:t> фарш</a:t>
            </a:r>
            <a:endParaRPr sz="11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rPr lang="ru-RU" sz="1150"/>
              <a:t>улучшение: говяжий фарш → фарш из </a:t>
            </a:r>
            <a:r>
              <a:rPr lang="ru-RU" sz="1150">
                <a:solidFill>
                  <a:schemeClr val="accent2"/>
                </a:solidFill>
              </a:rPr>
              <a:t>говядины</a:t>
            </a:r>
            <a:r>
              <a:rPr lang="ru-RU" sz="1150"/>
              <a:t>)</a:t>
            </a:r>
            <a:endParaRPr sz="1150"/>
          </a:p>
        </p:txBody>
      </p:sp>
      <p:sp>
        <p:nvSpPr>
          <p:cNvPr id="692" name="Google Shape;692;g387f0c5f223_4_40"/>
          <p:cNvSpPr txBox="1"/>
          <p:nvPr>
            <p:ph idx="4" type="body"/>
          </p:nvPr>
        </p:nvSpPr>
        <p:spPr>
          <a:xfrm>
            <a:off x="3126000" y="5022800"/>
            <a:ext cx="37203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Font typeface="Arial"/>
              <a:buNone/>
            </a:pPr>
            <a:r>
              <a:rPr lang="ru-RU" sz="1500"/>
              <a:t>Статистический анализ массива запросов пользователей</a:t>
            </a:r>
            <a:endParaRPr sz="15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Font typeface="Arial"/>
              <a:buNone/>
            </a:pPr>
            <a:r>
              <a:t/>
            </a:r>
            <a:endParaRPr sz="115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Font typeface="Arial"/>
              <a:buNone/>
            </a:pPr>
            <a:r>
              <a:rPr lang="ru-RU" sz="1150"/>
              <a:t>Точный анализ большого количества пользовательских запросов для выявления закономерностей и повышения эффективности работы сервиса</a:t>
            </a:r>
            <a:endParaRPr sz="115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Font typeface="Arial"/>
              <a:buNone/>
            </a:pPr>
            <a:r>
              <a:t/>
            </a:r>
            <a:endParaRPr sz="1150"/>
          </a:p>
        </p:txBody>
      </p:sp>
      <p:sp>
        <p:nvSpPr>
          <p:cNvPr id="693" name="Google Shape;693;g387f0c5f223_4_40"/>
          <p:cNvSpPr txBox="1"/>
          <p:nvPr>
            <p:ph idx="4294967295" type="sldNum"/>
          </p:nvPr>
        </p:nvSpPr>
        <p:spPr>
          <a:xfrm>
            <a:off x="11633200" y="6356350"/>
            <a:ext cx="55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94" name="Google Shape;694;g387f0c5f223_4_40"/>
          <p:cNvSpPr/>
          <p:nvPr/>
        </p:nvSpPr>
        <p:spPr>
          <a:xfrm rot="5400000">
            <a:off x="2738139" y="1760725"/>
            <a:ext cx="226500" cy="157800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g387f0c5f223_4_40"/>
          <p:cNvSpPr/>
          <p:nvPr/>
        </p:nvSpPr>
        <p:spPr>
          <a:xfrm rot="5400000">
            <a:off x="2755213" y="2916177"/>
            <a:ext cx="226500" cy="157800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g387f0c5f223_4_40"/>
          <p:cNvSpPr/>
          <p:nvPr/>
        </p:nvSpPr>
        <p:spPr>
          <a:xfrm rot="5400000">
            <a:off x="2738138" y="5045078"/>
            <a:ext cx="226500" cy="157800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g387f0c5f223_4_40"/>
          <p:cNvSpPr txBox="1"/>
          <p:nvPr>
            <p:ph idx="3" type="body"/>
          </p:nvPr>
        </p:nvSpPr>
        <p:spPr>
          <a:xfrm>
            <a:off x="7474200" y="1441825"/>
            <a:ext cx="372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34"/>
              <a:buNone/>
            </a:pPr>
            <a:r>
              <a:rPr lang="ru-RU" sz="1500"/>
              <a:t>Больше экспериментов с данными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689978d002_3_224"/>
          <p:cNvSpPr txBox="1"/>
          <p:nvPr>
            <p:ph idx="12" type="sldNum"/>
          </p:nvPr>
        </p:nvSpPr>
        <p:spPr>
          <a:xfrm>
            <a:off x="11418327" y="6356362"/>
            <a:ext cx="702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7f0c5f223_4_17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08" name="Google Shape;708;g387f0c5f223_4_17"/>
          <p:cNvSpPr txBox="1"/>
          <p:nvPr>
            <p:ph idx="1" type="body"/>
          </p:nvPr>
        </p:nvSpPr>
        <p:spPr>
          <a:xfrm>
            <a:off x="1873550" y="1222730"/>
            <a:ext cx="38670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Асинхронная обработка запросов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09" name="Google Shape;709;g387f0c5f223_4_17"/>
          <p:cNvSpPr txBox="1"/>
          <p:nvPr>
            <p:ph idx="2" type="body"/>
          </p:nvPr>
        </p:nvSpPr>
        <p:spPr>
          <a:xfrm>
            <a:off x="1873550" y="1790325"/>
            <a:ext cx="3867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6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Повышения стабильности веб-сервиса при множественных запросах</a:t>
            </a:r>
            <a:endParaRPr sz="1400"/>
          </a:p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710" name="Google Shape;710;g387f0c5f223_4_17"/>
          <p:cNvSpPr txBox="1"/>
          <p:nvPr>
            <p:ph idx="3" type="body"/>
          </p:nvPr>
        </p:nvSpPr>
        <p:spPr>
          <a:xfrm>
            <a:off x="1854175" y="2826701"/>
            <a:ext cx="3867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Использование нескольких рабочих процессов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11" name="Google Shape;711;g387f0c5f223_4_17"/>
          <p:cNvSpPr txBox="1"/>
          <p:nvPr>
            <p:ph idx="4" type="body"/>
          </p:nvPr>
        </p:nvSpPr>
        <p:spPr>
          <a:xfrm>
            <a:off x="1854175" y="3374420"/>
            <a:ext cx="38670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486" lvl="0" marL="144688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У</a:t>
            </a:r>
            <a:r>
              <a:rPr lang="ru-RU" sz="1400"/>
              <a:t>меньшение времени ответа веб-сервиса при множественных параллельных запросах</a:t>
            </a:r>
            <a:endParaRPr sz="1400"/>
          </a:p>
        </p:txBody>
      </p:sp>
      <p:sp>
        <p:nvSpPr>
          <p:cNvPr id="712" name="Google Shape;712;g387f0c5f223_4_17"/>
          <p:cNvSpPr txBox="1"/>
          <p:nvPr>
            <p:ph idx="5" type="body"/>
          </p:nvPr>
        </p:nvSpPr>
        <p:spPr>
          <a:xfrm>
            <a:off x="1854175" y="4410797"/>
            <a:ext cx="3867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Выгрузка модели в рабочий процесс 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13" name="Google Shape;713;g387f0c5f223_4_17"/>
          <p:cNvSpPr txBox="1"/>
          <p:nvPr>
            <p:ph idx="6" type="body"/>
          </p:nvPr>
        </p:nvSpPr>
        <p:spPr>
          <a:xfrm>
            <a:off x="1854185" y="4958548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6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Повышение производительности и избавление от узких мест</a:t>
            </a:r>
            <a:endParaRPr sz="1400"/>
          </a:p>
        </p:txBody>
      </p:sp>
      <p:sp>
        <p:nvSpPr>
          <p:cNvPr id="714" name="Google Shape;714;g387f0c5f223_4_17"/>
          <p:cNvSpPr txBox="1"/>
          <p:nvPr>
            <p:ph idx="7" type="body"/>
          </p:nvPr>
        </p:nvSpPr>
        <p:spPr>
          <a:xfrm>
            <a:off x="7546650" y="1222728"/>
            <a:ext cx="3867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Использование GPU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15" name="Google Shape;715;g387f0c5f223_4_17"/>
          <p:cNvSpPr txBox="1"/>
          <p:nvPr>
            <p:ph idx="8" type="body"/>
          </p:nvPr>
        </p:nvSpPr>
        <p:spPr>
          <a:xfrm>
            <a:off x="7546651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6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Ускорение inference модели для повышения производительности</a:t>
            </a:r>
            <a:endParaRPr sz="1400"/>
          </a:p>
        </p:txBody>
      </p:sp>
      <p:sp>
        <p:nvSpPr>
          <p:cNvPr id="716" name="Google Shape;716;g387f0c5f223_4_17"/>
          <p:cNvSpPr txBox="1"/>
          <p:nvPr>
            <p:ph idx="9" type="body"/>
          </p:nvPr>
        </p:nvSpPr>
        <p:spPr>
          <a:xfrm>
            <a:off x="7527300" y="2826700"/>
            <a:ext cx="38670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Использование Docker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17" name="Google Shape;717;g387f0c5f223_4_17"/>
          <p:cNvSpPr txBox="1"/>
          <p:nvPr>
            <p:ph idx="13" type="body"/>
          </p:nvPr>
        </p:nvSpPr>
        <p:spPr>
          <a:xfrm>
            <a:off x="7527300" y="3374421"/>
            <a:ext cx="3867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/>
              <a:t>Автоматизация доставки и развертывания веб-сервиса на ВМ</a:t>
            </a:r>
            <a:endParaRPr/>
          </a:p>
        </p:txBody>
      </p:sp>
      <p:sp>
        <p:nvSpPr>
          <p:cNvPr id="718" name="Google Shape;718;g387f0c5f223_4_17"/>
          <p:cNvSpPr txBox="1"/>
          <p:nvPr>
            <p:ph idx="14" type="body"/>
          </p:nvPr>
        </p:nvSpPr>
        <p:spPr>
          <a:xfrm>
            <a:off x="7527300" y="4410800"/>
            <a:ext cx="3867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Логирование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19" name="Google Shape;719;g387f0c5f223_4_17"/>
          <p:cNvSpPr txBox="1"/>
          <p:nvPr>
            <p:ph idx="15" type="body"/>
          </p:nvPr>
        </p:nvSpPr>
        <p:spPr>
          <a:xfrm>
            <a:off x="7527300" y="4958551"/>
            <a:ext cx="38670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6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Логи в формате JSON позволяют отслеживать поведение веб-сервиса. Такой формат удобен для парсинга в таких решениях как Grafana</a:t>
            </a:r>
            <a:endParaRPr sz="1400"/>
          </a:p>
        </p:txBody>
      </p:sp>
      <p:sp>
        <p:nvSpPr>
          <p:cNvPr id="720" name="Google Shape;720;g387f0c5f223_4_17"/>
          <p:cNvSpPr txBox="1"/>
          <p:nvPr>
            <p:ph type="title"/>
          </p:nvPr>
        </p:nvSpPr>
        <p:spPr>
          <a:xfrm>
            <a:off x="357650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Архитектура веб-сервиса</a:t>
            </a:r>
            <a:endParaRPr sz="2400"/>
          </a:p>
        </p:txBody>
      </p:sp>
      <p:sp>
        <p:nvSpPr>
          <p:cNvPr id="721" name="Google Shape;721;g387f0c5f223_4_17"/>
          <p:cNvSpPr txBox="1"/>
          <p:nvPr>
            <p:ph idx="16" type="body"/>
          </p:nvPr>
        </p:nvSpPr>
        <p:spPr>
          <a:xfrm>
            <a:off x="778493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01</a:t>
            </a:r>
            <a:endParaRPr/>
          </a:p>
        </p:txBody>
      </p:sp>
      <p:sp>
        <p:nvSpPr>
          <p:cNvPr id="722" name="Google Shape;722;g387f0c5f223_4_17"/>
          <p:cNvSpPr txBox="1"/>
          <p:nvPr>
            <p:ph idx="17" type="body"/>
          </p:nvPr>
        </p:nvSpPr>
        <p:spPr>
          <a:xfrm>
            <a:off x="759137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02</a:t>
            </a:r>
            <a:endParaRPr/>
          </a:p>
        </p:txBody>
      </p:sp>
      <p:sp>
        <p:nvSpPr>
          <p:cNvPr id="723" name="Google Shape;723;g387f0c5f223_4_17"/>
          <p:cNvSpPr txBox="1"/>
          <p:nvPr>
            <p:ph idx="18" type="body"/>
          </p:nvPr>
        </p:nvSpPr>
        <p:spPr>
          <a:xfrm>
            <a:off x="759137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03</a:t>
            </a:r>
            <a:endParaRPr/>
          </a:p>
        </p:txBody>
      </p:sp>
      <p:sp>
        <p:nvSpPr>
          <p:cNvPr id="724" name="Google Shape;724;g387f0c5f223_4_17"/>
          <p:cNvSpPr txBox="1"/>
          <p:nvPr>
            <p:ph idx="19" type="body"/>
          </p:nvPr>
        </p:nvSpPr>
        <p:spPr>
          <a:xfrm>
            <a:off x="6451600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04</a:t>
            </a:r>
            <a:endParaRPr/>
          </a:p>
        </p:txBody>
      </p:sp>
      <p:sp>
        <p:nvSpPr>
          <p:cNvPr id="725" name="Google Shape;725;g387f0c5f223_4_17"/>
          <p:cNvSpPr txBox="1"/>
          <p:nvPr>
            <p:ph idx="20" type="body"/>
          </p:nvPr>
        </p:nvSpPr>
        <p:spPr>
          <a:xfrm>
            <a:off x="6432244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05</a:t>
            </a:r>
            <a:endParaRPr/>
          </a:p>
        </p:txBody>
      </p:sp>
      <p:sp>
        <p:nvSpPr>
          <p:cNvPr id="726" name="Google Shape;726;g387f0c5f223_4_17"/>
          <p:cNvSpPr txBox="1"/>
          <p:nvPr>
            <p:ph idx="21" type="body"/>
          </p:nvPr>
        </p:nvSpPr>
        <p:spPr>
          <a:xfrm>
            <a:off x="6432244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06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2" name="Google Shape;732;p11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Существующее решение X5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33" name="Google Shape;733;p11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Исследование существующих решений привело к модели, используемой X5 на данный момент</a:t>
            </a:r>
            <a:endParaRPr sz="1400"/>
          </a:p>
        </p:txBody>
      </p:sp>
      <p:sp>
        <p:nvSpPr>
          <p:cNvPr id="734" name="Google Shape;734;p11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Сбор данных для дообучения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35" name="Google Shape;735;p11"/>
          <p:cNvSpPr txBox="1"/>
          <p:nvPr>
            <p:ph idx="4" type="body"/>
          </p:nvPr>
        </p:nvSpPr>
        <p:spPr>
          <a:xfrm>
            <a:off x="1854175" y="3374423"/>
            <a:ext cx="38670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Предоставленный набор размеченных данных был дополнен путем использования открытого набора данных ОФД</a:t>
            </a:r>
            <a:endParaRPr sz="1400"/>
          </a:p>
        </p:txBody>
      </p:sp>
      <p:sp>
        <p:nvSpPr>
          <p:cNvPr id="736" name="Google Shape;736;p11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Дополнение данных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37" name="Google Shape;737;p11"/>
          <p:cNvSpPr txBox="1"/>
          <p:nvPr>
            <p:ph idx="6" type="body"/>
          </p:nvPr>
        </p:nvSpPr>
        <p:spPr>
          <a:xfrm>
            <a:off x="1854175" y="4958550"/>
            <a:ext cx="3867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“Идеальные” данные были обогащены запросами, приближены к натуральным запросам пользователей</a:t>
            </a:r>
            <a:endParaRPr sz="1400"/>
          </a:p>
        </p:txBody>
      </p:sp>
      <p:sp>
        <p:nvSpPr>
          <p:cNvPr id="738" name="Google Shape;738;p11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Исследование полноты данных 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39" name="Google Shape;739;p11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Данные были дополнительно обогащены вхождениями, представленными наиболее редко </a:t>
            </a:r>
            <a:endParaRPr sz="1400"/>
          </a:p>
        </p:txBody>
      </p:sp>
      <p:sp>
        <p:nvSpPr>
          <p:cNvPr id="740" name="Google Shape;740;p11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Разделение данных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41" name="Google Shape;741;p11"/>
          <p:cNvSpPr txBox="1"/>
          <p:nvPr>
            <p:ph idx="13" type="body"/>
          </p:nvPr>
        </p:nvSpPr>
        <p:spPr>
          <a:xfrm>
            <a:off x="7527300" y="3374426"/>
            <a:ext cx="38670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Данные были разделены так, чтобы валидационная и тренировочная выборки пересекались минимально. Это обеспечило обучаемость модели, а не просто запоминание выборки</a:t>
            </a:r>
            <a:endParaRPr sz="1400"/>
          </a:p>
        </p:txBody>
      </p:sp>
      <p:sp>
        <p:nvSpPr>
          <p:cNvPr id="742" name="Google Shape;742;p11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rgbClr val="F92571"/>
                </a:solidFill>
              </a:rPr>
              <a:t>Подстройка модели</a:t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743" name="Google Shape;743;p11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Модель была дообучена на датасетах разных размеров для получения наилучшего результата тестов</a:t>
            </a:r>
            <a:endParaRPr sz="1400"/>
          </a:p>
        </p:txBody>
      </p:sp>
      <p:sp>
        <p:nvSpPr>
          <p:cNvPr id="744" name="Google Shape;744;p11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ОПИСАНИЕ РЕШЕНИЯ (МОДЕЛЬ)</a:t>
            </a:r>
            <a:endParaRPr sz="2400"/>
          </a:p>
        </p:txBody>
      </p:sp>
      <p:sp>
        <p:nvSpPr>
          <p:cNvPr id="745" name="Google Shape;745;p11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01</a:t>
            </a:r>
            <a:endParaRPr/>
          </a:p>
        </p:txBody>
      </p:sp>
      <p:sp>
        <p:nvSpPr>
          <p:cNvPr id="746" name="Google Shape;746;p11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02</a:t>
            </a:r>
            <a:endParaRPr/>
          </a:p>
        </p:txBody>
      </p:sp>
      <p:sp>
        <p:nvSpPr>
          <p:cNvPr id="747" name="Google Shape;747;p11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03</a:t>
            </a:r>
            <a:endParaRPr/>
          </a:p>
        </p:txBody>
      </p:sp>
      <p:sp>
        <p:nvSpPr>
          <p:cNvPr id="748" name="Google Shape;748;p11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04</a:t>
            </a:r>
            <a:endParaRPr/>
          </a:p>
        </p:txBody>
      </p:sp>
      <p:sp>
        <p:nvSpPr>
          <p:cNvPr id="749" name="Google Shape;749;p11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05</a:t>
            </a:r>
            <a:endParaRPr/>
          </a:p>
        </p:txBody>
      </p:sp>
      <p:sp>
        <p:nvSpPr>
          <p:cNvPr id="750" name="Google Shape;750;p11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87f0c5f223_4_60"/>
          <p:cNvSpPr txBox="1"/>
          <p:nvPr>
            <p:ph type="title"/>
          </p:nvPr>
        </p:nvSpPr>
        <p:spPr>
          <a:xfrm>
            <a:off x="361107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Анализ экономической эффективности при внедрении </a:t>
            </a:r>
            <a:endParaRPr/>
          </a:p>
        </p:txBody>
      </p:sp>
      <p:sp>
        <p:nvSpPr>
          <p:cNvPr id="757" name="Google Shape;757;g387f0c5f223_4_60"/>
          <p:cNvSpPr txBox="1"/>
          <p:nvPr>
            <p:ph idx="1" type="body"/>
          </p:nvPr>
        </p:nvSpPr>
        <p:spPr>
          <a:xfrm>
            <a:off x="1994303" y="2973742"/>
            <a:ext cx="2190900" cy="91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387f0c5f223_4_60"/>
          <p:cNvSpPr txBox="1"/>
          <p:nvPr>
            <p:ph idx="2" type="body"/>
          </p:nvPr>
        </p:nvSpPr>
        <p:spPr>
          <a:xfrm>
            <a:off x="6662924" y="1588128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87f0c5f223_4_60"/>
          <p:cNvSpPr txBox="1"/>
          <p:nvPr>
            <p:ph idx="3" type="body"/>
          </p:nvPr>
        </p:nvSpPr>
        <p:spPr>
          <a:xfrm>
            <a:off x="6662924" y="2445138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87f0c5f223_4_60"/>
          <p:cNvSpPr txBox="1"/>
          <p:nvPr>
            <p:ph idx="4" type="body"/>
          </p:nvPr>
        </p:nvSpPr>
        <p:spPr>
          <a:xfrm>
            <a:off x="6662924" y="3302147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387f0c5f223_4_60"/>
          <p:cNvSpPr txBox="1"/>
          <p:nvPr>
            <p:ph idx="5" type="body"/>
          </p:nvPr>
        </p:nvSpPr>
        <p:spPr>
          <a:xfrm>
            <a:off x="6662924" y="4159156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87f0c5f223_4_60"/>
          <p:cNvSpPr txBox="1"/>
          <p:nvPr>
            <p:ph idx="6" type="body"/>
          </p:nvPr>
        </p:nvSpPr>
        <p:spPr>
          <a:xfrm>
            <a:off x="6662924" y="5016166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87f0c5f223_4_60"/>
          <p:cNvSpPr txBox="1"/>
          <p:nvPr/>
        </p:nvSpPr>
        <p:spPr>
          <a:xfrm>
            <a:off x="717175" y="1806425"/>
            <a:ext cx="5298900" cy="2986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Оценка эффекта: Пусть даже грубая. Например: "Улучшение точности поиска на X% (по метрике F1) исторически приводит к увеличению конверсии на Y%. При N миллионов поисковых запросов в день и среднем чеке Z рублей, это может дать дополнительный доход в размере [расчет] рублей в месяц."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· Сравнение с текущим решением: Чем ваша модель лучше старого keyword-поиска? Вы экономите время клиентов? Увеличиваете продажи?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· ROI (Return on Investment): Обоснование, что затраты на разработку и внедрение (вычислительные ресурсы, зарплаты инженеров) многократно окупятся за счет роста выручки.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87f0c5f223_4_77"/>
          <p:cNvSpPr txBox="1"/>
          <p:nvPr>
            <p:ph type="title"/>
          </p:nvPr>
        </p:nvSpPr>
        <p:spPr>
          <a:xfrm>
            <a:off x="361107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ценность для бизнеса</a:t>
            </a:r>
            <a:endParaRPr/>
          </a:p>
        </p:txBody>
      </p:sp>
      <p:sp>
        <p:nvSpPr>
          <p:cNvPr id="770" name="Google Shape;770;g387f0c5f223_4_77"/>
          <p:cNvSpPr txBox="1"/>
          <p:nvPr>
            <p:ph idx="1" type="body"/>
          </p:nvPr>
        </p:nvSpPr>
        <p:spPr>
          <a:xfrm>
            <a:off x="1994303" y="2973742"/>
            <a:ext cx="2190900" cy="91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ctr">
              <a:spcBef>
                <a:spcPts val="631"/>
              </a:spcBef>
              <a:spcAft>
                <a:spcPts val="0"/>
              </a:spcAft>
              <a:buNone/>
            </a:pPr>
            <a:r>
              <a:rPr lang="ru-RU"/>
              <a:t>Увеличение конверсии поиска</a:t>
            </a:r>
            <a:endParaRPr/>
          </a:p>
          <a:p>
            <a:pPr indent="0" lvl="0" marL="0" rtl="0" algn="ctr">
              <a:spcBef>
                <a:spcPts val="631"/>
              </a:spcBef>
              <a:spcAft>
                <a:spcPts val="0"/>
              </a:spcAft>
              <a:buNone/>
            </a:pPr>
            <a:r>
              <a:rPr lang="ru-RU"/>
              <a:t>cокращение времени на поиск</a:t>
            </a:r>
            <a:endParaRPr/>
          </a:p>
          <a:p>
            <a:pPr indent="0" lvl="0" marL="0" rtl="0" algn="ctr">
              <a:spcBef>
                <a:spcPts val="631"/>
              </a:spcBef>
              <a:spcAft>
                <a:spcPts val="0"/>
              </a:spcAft>
              <a:buNone/>
            </a:pPr>
            <a:r>
              <a:rPr lang="ru-RU"/>
              <a:t>Увеличение среднего чека</a:t>
            </a:r>
            <a:endParaRPr/>
          </a:p>
        </p:txBody>
      </p:sp>
      <p:sp>
        <p:nvSpPr>
          <p:cNvPr id="771" name="Google Shape;771;g387f0c5f223_4_77"/>
          <p:cNvSpPr txBox="1"/>
          <p:nvPr>
            <p:ph idx="2" type="body"/>
          </p:nvPr>
        </p:nvSpPr>
        <p:spPr>
          <a:xfrm>
            <a:off x="6662924" y="1588128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87f0c5f223_4_77"/>
          <p:cNvSpPr txBox="1"/>
          <p:nvPr>
            <p:ph idx="3" type="body"/>
          </p:nvPr>
        </p:nvSpPr>
        <p:spPr>
          <a:xfrm>
            <a:off x="6662924" y="2445138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87f0c5f223_4_77"/>
          <p:cNvSpPr txBox="1"/>
          <p:nvPr>
            <p:ph idx="4" type="body"/>
          </p:nvPr>
        </p:nvSpPr>
        <p:spPr>
          <a:xfrm>
            <a:off x="6662924" y="3302147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87f0c5f223_4_77"/>
          <p:cNvSpPr txBox="1"/>
          <p:nvPr>
            <p:ph idx="5" type="body"/>
          </p:nvPr>
        </p:nvSpPr>
        <p:spPr>
          <a:xfrm>
            <a:off x="6662924" y="4159156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87f0c5f223_4_77"/>
          <p:cNvSpPr txBox="1"/>
          <p:nvPr>
            <p:ph idx="6" type="body"/>
          </p:nvPr>
        </p:nvSpPr>
        <p:spPr>
          <a:xfrm>
            <a:off x="6662924" y="5016166"/>
            <a:ext cx="49023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689978d002_3_22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81" name="Google Shape;781;g3689978d002_3_229"/>
          <p:cNvSpPr txBox="1"/>
          <p:nvPr>
            <p:ph idx="4294967295" type="title"/>
          </p:nvPr>
        </p:nvSpPr>
        <p:spPr>
          <a:xfrm>
            <a:off x="2088292" y="384175"/>
            <a:ext cx="24257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ВВОДНЫЕ</a:t>
            </a:r>
            <a:endParaRPr/>
          </a:p>
        </p:txBody>
      </p:sp>
      <p:grpSp>
        <p:nvGrpSpPr>
          <p:cNvPr id="782" name="Google Shape;782;g3689978d002_3_229"/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783" name="Google Shape;783;g3689978d002_3_229"/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>
                <a:alpha val="0"/>
              </a:schemeClr>
            </a:solidFill>
            <a:ln cap="flat" cmpd="sng" w="19050">
              <a:solidFill>
                <a:schemeClr val="lt1">
                  <a:alpha val="46666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84" name="Google Shape;784;g3689978d002_3_229"/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Это шаблон презентации, который ты можешь использовать, чтобы рассказать о своем решении на конкурсе </a:t>
              </a:r>
              <a:br>
                <a:rPr b="0" i="0" lang="ru-RU" sz="1800" u="none" cap="none" strike="noStrike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0" i="0" lang="ru-RU" sz="2000" u="sng" cap="none" strike="noStrike">
                  <a:solidFill>
                    <a:schemeClr val="hlink"/>
                  </a:solidFill>
                  <a:latin typeface="Montserrat"/>
                  <a:ea typeface="Montserrat"/>
                  <a:cs typeface="Montserrat"/>
                  <a:sym typeface="Montserrat"/>
                  <a:hlinkClick r:id="rId4"/>
                </a:rPr>
                <a:t>Лидеры цифровой трансформации 2025.</a:t>
              </a:r>
              <a:endParaRPr sz="1800">
                <a:solidFill>
                  <a:srgbClr val="F9257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5" name="Google Shape;785;g3689978d002_3_229"/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86" name="Google Shape;786;g3689978d002_3_229"/>
            <p:cNvCxnSpPr/>
            <p:nvPr/>
          </p:nvCxnSpPr>
          <p:spPr>
            <a:xfrm>
              <a:off x="1416975" y="797364"/>
              <a:ext cx="7297367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87" name="Google Shape;787;g3689978d002_3_2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8" name="Google Shape;788;g3689978d002_3_229"/>
          <p:cNvGrpSpPr/>
          <p:nvPr/>
        </p:nvGrpSpPr>
        <p:grpSpPr>
          <a:xfrm>
            <a:off x="1595272" y="3044708"/>
            <a:ext cx="8422231" cy="2678234"/>
            <a:chOff x="1595272" y="2921138"/>
            <a:chExt cx="8422231" cy="2678234"/>
          </a:xfrm>
        </p:grpSpPr>
        <p:sp>
          <p:nvSpPr>
            <p:cNvPr id="789" name="Google Shape;789;g3689978d002_3_229"/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b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867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 них – на следующем слайде!</a:t>
              </a:r>
              <a:endParaRPr/>
            </a:p>
          </p:txBody>
        </p:sp>
        <p:sp>
          <p:nvSpPr>
            <p:cNvPr id="790" name="Google Shape;790;g3689978d002_3_229"/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>
                <a:gd fmla="val 50000" name="adj"/>
              </a:avLst>
            </a:prstGeom>
            <a:solidFill>
              <a:srgbClr val="F92571"/>
            </a:solidFill>
            <a:ln cap="flat" cmpd="sng" w="12700">
              <a:solidFill>
                <a:srgbClr val="6B00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91" name="Google Shape;791;g3689978d002_3_229"/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>
                <a:gd fmla="val 50000" name="adj"/>
              </a:avLst>
            </a:prstGeom>
            <a:solidFill>
              <a:srgbClr val="F92571"/>
            </a:solidFill>
            <a:ln cap="flat" cmpd="sng" w="12700">
              <a:solidFill>
                <a:srgbClr val="6B00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689978d002_3_24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97" name="Google Shape;797;g3689978d002_3_244"/>
          <p:cNvSpPr txBox="1"/>
          <p:nvPr>
            <p:ph idx="4294967295" type="title"/>
          </p:nvPr>
        </p:nvSpPr>
        <p:spPr>
          <a:xfrm>
            <a:off x="2054673" y="330929"/>
            <a:ext cx="60547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ВАЖНЫЕ МОМЕНТЫ</a:t>
            </a:r>
            <a:endParaRPr/>
          </a:p>
        </p:txBody>
      </p:sp>
      <p:grpSp>
        <p:nvGrpSpPr>
          <p:cNvPr id="798" name="Google Shape;798;g3689978d002_3_244"/>
          <p:cNvGrpSpPr/>
          <p:nvPr/>
        </p:nvGrpSpPr>
        <p:grpSpPr>
          <a:xfrm>
            <a:off x="1067394" y="1628781"/>
            <a:ext cx="2803984" cy="4151895"/>
            <a:chOff x="1557897" y="1558443"/>
            <a:chExt cx="2803984" cy="4151895"/>
          </a:xfrm>
        </p:grpSpPr>
        <p:sp>
          <p:nvSpPr>
            <p:cNvPr id="799" name="Google Shape;799;g3689978d002_3_244"/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fmla="val 0" name="adj1"/>
                <a:gd fmla="val 7966" name="adj2"/>
              </a:avLst>
            </a:prstGeom>
            <a:solidFill>
              <a:schemeClr val="lt1">
                <a:alpha val="0"/>
              </a:schemeClr>
            </a:solidFill>
            <a:ln cap="flat" cmpd="sng" w="19050">
              <a:solidFill>
                <a:schemeClr val="lt1">
                  <a:alpha val="46666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00" name="Google Shape;800;g3689978d002_3_244"/>
            <p:cNvCxnSpPr/>
            <p:nvPr/>
          </p:nvCxnSpPr>
          <p:spPr>
            <a:xfrm>
              <a:off x="1968041" y="2875748"/>
              <a:ext cx="2016224" cy="0"/>
            </a:xfrm>
            <a:prstGeom prst="straightConnector1">
              <a:avLst/>
            </a:prstGeom>
            <a:noFill/>
            <a:ln cap="flat" cmpd="sng" w="15875">
              <a:solidFill>
                <a:srgbClr val="EF257A">
                  <a:alpha val="77647"/>
                </a:srgbClr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801" name="Google Shape;801;g3689978d002_3_244"/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33">
                  <a:solidFill>
                    <a:srgbClr val="EF257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01.</a:t>
              </a:r>
              <a:endParaRPr sz="2133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2" name="Google Shape;802;g3689978d002_3_244"/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Титульный слайд </a:t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3" name="Google Shape;803;g3689978d002_3_244"/>
            <p:cNvSpPr/>
            <p:nvPr/>
          </p:nvSpPr>
          <p:spPr>
            <a:xfrm>
              <a:off x="1590426" y="3056846"/>
              <a:ext cx="2771455" cy="1708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название команды </a:t>
              </a:r>
              <a:endParaRPr/>
            </a:p>
            <a:p>
              <a:pPr indent="-285750" lvl="0" marL="285750" marR="0" rtl="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название задачи</a:t>
              </a:r>
              <a:endParaRPr/>
            </a:p>
            <a:p>
              <a:pPr indent="-285750" lvl="0" marL="285750" marR="0" rtl="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логотип ЛЦТ </a:t>
              </a:r>
              <a:endParaRPr/>
            </a:p>
            <a:p>
              <a:pPr indent="-285750" lvl="0" marL="285750" marR="0" rtl="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логотип / логотипы постановщика задачи</a:t>
              </a:r>
              <a:endParaRPr/>
            </a:p>
          </p:txBody>
        </p:sp>
      </p:grpSp>
      <p:grpSp>
        <p:nvGrpSpPr>
          <p:cNvPr id="804" name="Google Shape;804;g3689978d002_3_244"/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805" name="Google Shape;805;g3689978d002_3_244"/>
            <p:cNvCxnSpPr/>
            <p:nvPr/>
          </p:nvCxnSpPr>
          <p:spPr>
            <a:xfrm>
              <a:off x="1416975" y="797364"/>
              <a:ext cx="7297367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06" name="Google Shape;806;g3689978d002_3_2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g3689978d002_3_244"/>
          <p:cNvGrpSpPr/>
          <p:nvPr/>
        </p:nvGrpSpPr>
        <p:grpSpPr>
          <a:xfrm>
            <a:off x="4141723" y="1632885"/>
            <a:ext cx="4442426" cy="4147792"/>
            <a:chOff x="4698207" y="1562547"/>
            <a:chExt cx="4442426" cy="4147792"/>
          </a:xfrm>
        </p:grpSpPr>
        <p:sp>
          <p:nvSpPr>
            <p:cNvPr id="808" name="Google Shape;808;g3689978d002_3_244"/>
            <p:cNvSpPr/>
            <p:nvPr/>
          </p:nvSpPr>
          <p:spPr>
            <a:xfrm>
              <a:off x="4698207" y="2068867"/>
              <a:ext cx="4442426" cy="3641472"/>
            </a:xfrm>
            <a:prstGeom prst="snip2DiagRect">
              <a:avLst>
                <a:gd fmla="val 0" name="adj1"/>
                <a:gd fmla="val 7966" name="adj2"/>
              </a:avLst>
            </a:prstGeom>
            <a:solidFill>
              <a:schemeClr val="lt1">
                <a:alpha val="0"/>
              </a:schemeClr>
            </a:solidFill>
            <a:ln cap="flat" cmpd="sng" w="19050">
              <a:solidFill>
                <a:schemeClr val="lt1">
                  <a:alpha val="46666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9" name="Google Shape;809;g3689978d002_3_244"/>
            <p:cNvSpPr/>
            <p:nvPr/>
          </p:nvSpPr>
          <p:spPr>
            <a:xfrm>
              <a:off x="6354700" y="1562547"/>
              <a:ext cx="953849" cy="420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33">
                  <a:solidFill>
                    <a:srgbClr val="EF257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02.</a:t>
              </a:r>
              <a:endParaRPr sz="2133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0" name="Google Shape;810;g3689978d002_3_244"/>
            <p:cNvSpPr/>
            <p:nvPr/>
          </p:nvSpPr>
          <p:spPr>
            <a:xfrm>
              <a:off x="4810151" y="2304061"/>
              <a:ext cx="41367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Слайды про задачу и команду</a:t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1" name="Google Shape;811;g3689978d002_3_244"/>
            <p:cNvSpPr/>
            <p:nvPr/>
          </p:nvSpPr>
          <p:spPr>
            <a:xfrm>
              <a:off x="4716366" y="3051670"/>
              <a:ext cx="4230518" cy="229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ФИО и контактные данные </a:t>
              </a:r>
              <a:b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всех участников</a:t>
              </a:r>
              <a:endParaRPr/>
            </a:p>
            <a:p>
              <a:pPr indent="-20320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None/>
              </a:pPr>
              <a:r>
                <a:t/>
              </a:r>
              <a:endParaRPr sz="13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роли в команде</a:t>
              </a:r>
              <a:endParaRPr/>
            </a:p>
            <a:p>
              <a:pPr indent="-20320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None/>
              </a:pPr>
              <a:r>
                <a:t/>
              </a:r>
              <a:endParaRPr sz="13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суть решения</a:t>
              </a:r>
              <a:endParaRPr/>
            </a:p>
            <a:p>
              <a:pPr indent="-20320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None/>
              </a:pPr>
              <a:r>
                <a:t/>
              </a:r>
              <a:endParaRPr sz="13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план по дальнейшему развитию решения</a:t>
              </a:r>
              <a:endParaRPr/>
            </a:p>
            <a:p>
              <a:pPr indent="-20320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None/>
              </a:pPr>
              <a:r>
                <a:t/>
              </a:r>
              <a:endParaRPr sz="13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сложности и вызовы во время </a:t>
              </a:r>
              <a:b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решения задачи</a:t>
              </a:r>
              <a:endParaRPr/>
            </a:p>
          </p:txBody>
        </p:sp>
        <p:cxnSp>
          <p:nvCxnSpPr>
            <p:cNvPr id="812" name="Google Shape;812;g3689978d002_3_244"/>
            <p:cNvCxnSpPr/>
            <p:nvPr/>
          </p:nvCxnSpPr>
          <p:spPr>
            <a:xfrm>
              <a:off x="5082036" y="2879856"/>
              <a:ext cx="3583846" cy="0"/>
            </a:xfrm>
            <a:prstGeom prst="straightConnector1">
              <a:avLst/>
            </a:prstGeom>
            <a:noFill/>
            <a:ln cap="flat" cmpd="sng" w="15875">
              <a:solidFill>
                <a:srgbClr val="EF257A">
                  <a:alpha val="77647"/>
                </a:srgbClr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grpSp>
        <p:nvGrpSpPr>
          <p:cNvPr id="813" name="Google Shape;813;g3689978d002_3_244"/>
          <p:cNvGrpSpPr/>
          <p:nvPr/>
        </p:nvGrpSpPr>
        <p:grpSpPr>
          <a:xfrm>
            <a:off x="8821966" y="1626733"/>
            <a:ext cx="2870923" cy="4153939"/>
            <a:chOff x="7816892" y="1556395"/>
            <a:chExt cx="2870923" cy="4153939"/>
          </a:xfrm>
        </p:grpSpPr>
        <p:sp>
          <p:nvSpPr>
            <p:cNvPr id="814" name="Google Shape;814;g3689978d002_3_244"/>
            <p:cNvSpPr/>
            <p:nvPr/>
          </p:nvSpPr>
          <p:spPr>
            <a:xfrm>
              <a:off x="7816892" y="2068867"/>
              <a:ext cx="2870923" cy="3641467"/>
            </a:xfrm>
            <a:prstGeom prst="snip2DiagRect">
              <a:avLst>
                <a:gd fmla="val 0" name="adj1"/>
                <a:gd fmla="val 7966" name="adj2"/>
              </a:avLst>
            </a:prstGeom>
            <a:solidFill>
              <a:schemeClr val="lt1">
                <a:alpha val="0"/>
              </a:schemeClr>
            </a:solidFill>
            <a:ln cap="flat" cmpd="sng" w="19050">
              <a:solidFill>
                <a:schemeClr val="lt1">
                  <a:alpha val="46666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5" name="Google Shape;815;g3689978d002_3_244"/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33">
                  <a:solidFill>
                    <a:srgbClr val="EF257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03.</a:t>
              </a:r>
              <a:endParaRPr sz="2133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6" name="Google Shape;816;g3689978d002_3_244"/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Общее</a:t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7" name="Google Shape;817;g3689978d002_3_244"/>
            <p:cNvSpPr/>
            <p:nvPr/>
          </p:nvSpPr>
          <p:spPr>
            <a:xfrm>
              <a:off x="7836030" y="3074292"/>
              <a:ext cx="276571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300"/>
                <a:buFont typeface="Noto Sans Symbols"/>
                <a:buChar char="✔"/>
              </a:pP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Рекомендуемая структура презентации приведена на следующем слайде. </a:t>
              </a:r>
              <a:b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ru-RU" sz="1300">
                  <a:solidFill>
                    <a:srgbClr val="E4EAE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Но пункты на слайдах 7-10 необходимо обязательно отразить в презентации.</a:t>
              </a:r>
              <a:endParaRPr/>
            </a:p>
          </p:txBody>
        </p:sp>
        <p:cxnSp>
          <p:nvCxnSpPr>
            <p:cNvPr id="818" name="Google Shape;818;g3689978d002_3_244"/>
            <p:cNvCxnSpPr/>
            <p:nvPr/>
          </p:nvCxnSpPr>
          <p:spPr>
            <a:xfrm>
              <a:off x="8274197" y="2851034"/>
              <a:ext cx="2016224" cy="0"/>
            </a:xfrm>
            <a:prstGeom prst="straightConnector1">
              <a:avLst/>
            </a:prstGeom>
            <a:noFill/>
            <a:ln cap="flat" cmpd="sng" w="15875">
              <a:solidFill>
                <a:srgbClr val="EF257A">
                  <a:alpha val="77647"/>
                </a:srgbClr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819" name="Google Shape;819;g3689978d002_3_244"/>
          <p:cNvSpPr txBox="1"/>
          <p:nvPr/>
        </p:nvSpPr>
        <p:spPr>
          <a:xfrm>
            <a:off x="658496" y="1143983"/>
            <a:ext cx="3621780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1800"/>
              <a:buFont typeface="Montserrat"/>
              <a:buNone/>
            </a:pPr>
            <a:r>
              <a:rPr b="1" lang="ru-RU" sz="18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Обязательный блок</a:t>
            </a:r>
            <a:endParaRPr/>
          </a:p>
        </p:txBody>
      </p:sp>
      <p:sp>
        <p:nvSpPr>
          <p:cNvPr id="820" name="Google Shape;820;g3689978d002_3_244"/>
          <p:cNvSpPr txBox="1"/>
          <p:nvPr/>
        </p:nvSpPr>
        <p:spPr>
          <a:xfrm>
            <a:off x="4468496" y="1143983"/>
            <a:ext cx="3621780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1800"/>
              <a:buFont typeface="Montserrat"/>
              <a:buNone/>
            </a:pPr>
            <a:r>
              <a:rPr b="1" lang="ru-RU" sz="18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Обязательный блок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7f0c5f223_3_0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1" name="Google Shape;471;g387f0c5f223_3_0"/>
          <p:cNvSpPr txBox="1"/>
          <p:nvPr>
            <p:ph type="title"/>
          </p:nvPr>
        </p:nvSpPr>
        <p:spPr>
          <a:xfrm>
            <a:off x="371214" y="449787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КОМАНДА “КАБАНЫ”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g387f0c5f223_3_0"/>
          <p:cNvSpPr/>
          <p:nvPr/>
        </p:nvSpPr>
        <p:spPr>
          <a:xfrm>
            <a:off x="6112982" y="1016000"/>
            <a:ext cx="5744100" cy="2412900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3" name="Google Shape;473;g387f0c5f223_3_0" title="photo_2025-09-16_19-25-49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-67647" r="-67647" t="0"/>
          <a:stretch/>
        </p:blipFill>
        <p:spPr>
          <a:xfrm>
            <a:off x="6284495" y="1132798"/>
            <a:ext cx="5227566" cy="222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87f0c5f223_3_0"/>
          <p:cNvSpPr/>
          <p:nvPr/>
        </p:nvSpPr>
        <p:spPr>
          <a:xfrm>
            <a:off x="371214" y="2798958"/>
            <a:ext cx="5364300" cy="13431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g387f0c5f223_3_0"/>
          <p:cNvSpPr txBox="1"/>
          <p:nvPr/>
        </p:nvSpPr>
        <p:spPr>
          <a:xfrm>
            <a:off x="580625" y="3367047"/>
            <a:ext cx="4945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90"/>
              <a:buFont typeface="Arial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Сервис выделения сущностей из поискового запроса клиента в мобильном приложении торговой сети “Пятерочка” </a:t>
            </a:r>
            <a:endParaRPr/>
          </a:p>
        </p:txBody>
      </p:sp>
      <p:sp>
        <p:nvSpPr>
          <p:cNvPr id="476" name="Google Shape;476;g387f0c5f223_3_0"/>
          <p:cNvSpPr txBox="1"/>
          <p:nvPr/>
        </p:nvSpPr>
        <p:spPr>
          <a:xfrm>
            <a:off x="1558339" y="2996161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 задачи:</a:t>
            </a:r>
            <a:endParaRPr/>
          </a:p>
        </p:txBody>
      </p:sp>
      <p:sp>
        <p:nvSpPr>
          <p:cNvPr id="477" name="Google Shape;477;g387f0c5f223_3_0"/>
          <p:cNvSpPr/>
          <p:nvPr/>
        </p:nvSpPr>
        <p:spPr>
          <a:xfrm>
            <a:off x="371214" y="4336253"/>
            <a:ext cx="5364300" cy="18645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g387f0c5f223_3_0"/>
          <p:cNvSpPr txBox="1"/>
          <p:nvPr/>
        </p:nvSpPr>
        <p:spPr>
          <a:xfrm>
            <a:off x="580642" y="4950119"/>
            <a:ext cx="4945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предобученного анализатора естественного языка  DeepPavlov, подстроенного под задачу анализа поисковых запросов</a:t>
            </a:r>
            <a:endParaRPr sz="14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g387f0c5f223_3_0"/>
          <p:cNvSpPr txBox="1"/>
          <p:nvPr/>
        </p:nvSpPr>
        <p:spPr>
          <a:xfrm>
            <a:off x="1558339" y="4544813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решения:</a:t>
            </a:r>
            <a:endParaRPr/>
          </a:p>
        </p:txBody>
      </p:sp>
      <p:sp>
        <p:nvSpPr>
          <p:cNvPr id="480" name="Google Shape;480;g387f0c5f223_3_0"/>
          <p:cNvSpPr/>
          <p:nvPr/>
        </p:nvSpPr>
        <p:spPr>
          <a:xfrm>
            <a:off x="6096000" y="3619076"/>
            <a:ext cx="5760900" cy="25818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387f0c5f223_3_0"/>
          <p:cNvSpPr txBox="1"/>
          <p:nvPr/>
        </p:nvSpPr>
        <p:spPr>
          <a:xfrm>
            <a:off x="6474775" y="4375222"/>
            <a:ext cx="4945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Проект имеет естественное развитие в виде дальнейшего улучшения точности предсказания с точностью, достижимой ручной разметкой. Проект далее может быть использован для статистического анализа запроса клиентов торговых сетей X5 Group</a:t>
            </a:r>
            <a:endParaRPr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g387f0c5f223_3_0"/>
          <p:cNvSpPr txBox="1"/>
          <p:nvPr/>
        </p:nvSpPr>
        <p:spPr>
          <a:xfrm>
            <a:off x="6163496" y="3846321"/>
            <a:ext cx="5629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вы планируете дальше использовать </a:t>
            </a:r>
            <a:b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или развивать ваше решение:</a:t>
            </a:r>
            <a:endParaRPr/>
          </a:p>
        </p:txBody>
      </p:sp>
      <p:sp>
        <p:nvSpPr>
          <p:cNvPr id="483" name="Google Shape;483;g387f0c5f223_3_0"/>
          <p:cNvSpPr/>
          <p:nvPr/>
        </p:nvSpPr>
        <p:spPr>
          <a:xfrm>
            <a:off x="371214" y="1028032"/>
            <a:ext cx="5364300" cy="15768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g387f0c5f223_3_0"/>
          <p:cNvSpPr txBox="1"/>
          <p:nvPr/>
        </p:nvSpPr>
        <p:spPr>
          <a:xfrm>
            <a:off x="702554" y="1495848"/>
            <a:ext cx="43488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города: Казань, Москва, Санкт-Петербург</a:t>
            </a:r>
            <a:endParaRPr/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человек</a:t>
            </a:r>
            <a:endParaRPr/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команды: Алексей Канев</a:t>
            </a:r>
            <a:endParaRPr/>
          </a:p>
        </p:txBody>
      </p:sp>
      <p:sp>
        <p:nvSpPr>
          <p:cNvPr id="485" name="Google Shape;485;g387f0c5f223_3_0"/>
          <p:cNvSpPr txBox="1"/>
          <p:nvPr/>
        </p:nvSpPr>
        <p:spPr>
          <a:xfrm>
            <a:off x="1558339" y="1179389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 команде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89978d002_3_272"/>
          <p:cNvSpPr/>
          <p:nvPr/>
        </p:nvSpPr>
        <p:spPr>
          <a:xfrm>
            <a:off x="1819517" y="1840265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g3689978d002_3_272"/>
          <p:cNvSpPr/>
          <p:nvPr/>
        </p:nvSpPr>
        <p:spPr>
          <a:xfrm>
            <a:off x="4410317" y="1840265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g3689978d002_3_272"/>
          <p:cNvSpPr/>
          <p:nvPr/>
        </p:nvSpPr>
        <p:spPr>
          <a:xfrm>
            <a:off x="7001117" y="1840265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g3689978d002_3_272"/>
          <p:cNvSpPr/>
          <p:nvPr/>
        </p:nvSpPr>
        <p:spPr>
          <a:xfrm>
            <a:off x="1819517" y="3932302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g3689978d002_3_272"/>
          <p:cNvSpPr/>
          <p:nvPr/>
        </p:nvSpPr>
        <p:spPr>
          <a:xfrm>
            <a:off x="4410317" y="3932302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g3689978d002_3_272"/>
          <p:cNvSpPr/>
          <p:nvPr/>
        </p:nvSpPr>
        <p:spPr>
          <a:xfrm>
            <a:off x="7001117" y="3932302"/>
            <a:ext cx="2153177" cy="169200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g3689978d002_3_27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2" name="Google Shape;832;g3689978d002_3_272"/>
          <p:cNvSpPr txBox="1"/>
          <p:nvPr>
            <p:ph type="title"/>
          </p:nvPr>
        </p:nvSpPr>
        <p:spPr>
          <a:xfrm>
            <a:off x="2119458" y="45070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РЕКОМЕНДУЕМАЯ СТРУКТУРА ПРЕЗЕНТАЦИИ</a:t>
            </a:r>
            <a:endParaRPr/>
          </a:p>
        </p:txBody>
      </p:sp>
      <p:sp>
        <p:nvSpPr>
          <p:cNvPr id="833" name="Google Shape;833;g3689978d002_3_272"/>
          <p:cNvSpPr txBox="1"/>
          <p:nvPr>
            <p:ph idx="1" type="body"/>
          </p:nvPr>
        </p:nvSpPr>
        <p:spPr>
          <a:xfrm>
            <a:off x="2023126" y="2612826"/>
            <a:ext cx="1817355" cy="816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/>
              <a:t>Подробное описание решения</a:t>
            </a:r>
            <a:endParaRPr/>
          </a:p>
        </p:txBody>
      </p:sp>
      <p:sp>
        <p:nvSpPr>
          <p:cNvPr id="834" name="Google Shape;834;g3689978d002_3_272"/>
          <p:cNvSpPr txBox="1"/>
          <p:nvPr>
            <p:ph idx="2" type="body"/>
          </p:nvPr>
        </p:nvSpPr>
        <p:spPr>
          <a:xfrm>
            <a:off x="4605444" y="2612826"/>
            <a:ext cx="1850919" cy="776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/>
              <a:t>Маркетинговая часть решения</a:t>
            </a:r>
            <a:endParaRPr/>
          </a:p>
        </p:txBody>
      </p:sp>
      <p:sp>
        <p:nvSpPr>
          <p:cNvPr id="835" name="Google Shape;835;g3689978d002_3_272"/>
          <p:cNvSpPr txBox="1"/>
          <p:nvPr>
            <p:ph idx="3" type="body"/>
          </p:nvPr>
        </p:nvSpPr>
        <p:spPr>
          <a:xfrm>
            <a:off x="7187763" y="2612826"/>
            <a:ext cx="1830508" cy="816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/>
              <a:t>Бизнесовая составляющая решения</a:t>
            </a:r>
            <a:endParaRPr/>
          </a:p>
        </p:txBody>
      </p:sp>
      <p:sp>
        <p:nvSpPr>
          <p:cNvPr id="836" name="Google Shape;836;g3689978d002_3_272"/>
          <p:cNvSpPr txBox="1"/>
          <p:nvPr>
            <p:ph idx="4" type="body"/>
          </p:nvPr>
        </p:nvSpPr>
        <p:spPr>
          <a:xfrm>
            <a:off x="2023127" y="4720074"/>
            <a:ext cx="1817354" cy="80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/>
              <a:t>Техническая проработка решения</a:t>
            </a:r>
            <a:endParaRPr/>
          </a:p>
        </p:txBody>
      </p:sp>
      <p:sp>
        <p:nvSpPr>
          <p:cNvPr id="837" name="Google Shape;837;g3689978d002_3_272"/>
          <p:cNvSpPr txBox="1"/>
          <p:nvPr>
            <p:ph idx="5" type="body"/>
          </p:nvPr>
        </p:nvSpPr>
        <p:spPr>
          <a:xfrm>
            <a:off x="4572652" y="4720074"/>
            <a:ext cx="1883712" cy="80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/>
              <a:t>Уникальность решения</a:t>
            </a:r>
            <a:endParaRPr/>
          </a:p>
        </p:txBody>
      </p:sp>
      <p:grpSp>
        <p:nvGrpSpPr>
          <p:cNvPr id="838" name="Google Shape;838;g3689978d002_3_272"/>
          <p:cNvGrpSpPr/>
          <p:nvPr/>
        </p:nvGrpSpPr>
        <p:grpSpPr>
          <a:xfrm>
            <a:off x="308835" y="331639"/>
            <a:ext cx="9680292" cy="910049"/>
            <a:chOff x="172911" y="238267"/>
            <a:chExt cx="9680292" cy="910049"/>
          </a:xfrm>
        </p:grpSpPr>
        <p:cxnSp>
          <p:nvCxnSpPr>
            <p:cNvPr id="839" name="Google Shape;839;g3689978d002_3_272"/>
            <p:cNvCxnSpPr/>
            <p:nvPr/>
          </p:nvCxnSpPr>
          <p:spPr>
            <a:xfrm>
              <a:off x="1416975" y="797364"/>
              <a:ext cx="843622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40" name="Google Shape;840;g3689978d002_3_2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g3689978d002_3_272"/>
          <p:cNvSpPr txBox="1"/>
          <p:nvPr/>
        </p:nvSpPr>
        <p:spPr>
          <a:xfrm>
            <a:off x="7153797" y="4720074"/>
            <a:ext cx="1864473" cy="80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Планы </a:t>
            </a:r>
            <a:b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 развитию решения</a:t>
            </a:r>
            <a:endParaRPr/>
          </a:p>
        </p:txBody>
      </p:sp>
      <p:sp>
        <p:nvSpPr>
          <p:cNvPr id="842" name="Google Shape;842;g3689978d002_3_272"/>
          <p:cNvSpPr txBox="1"/>
          <p:nvPr/>
        </p:nvSpPr>
        <p:spPr>
          <a:xfrm>
            <a:off x="2036981" y="1908206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843" name="Google Shape;843;g3689978d002_3_272"/>
          <p:cNvSpPr txBox="1"/>
          <p:nvPr/>
        </p:nvSpPr>
        <p:spPr>
          <a:xfrm>
            <a:off x="4605444" y="1908206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844" name="Google Shape;844;g3689978d002_3_272"/>
          <p:cNvSpPr txBox="1"/>
          <p:nvPr/>
        </p:nvSpPr>
        <p:spPr>
          <a:xfrm>
            <a:off x="7212686" y="1908206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845" name="Google Shape;845;g3689978d002_3_272"/>
          <p:cNvSpPr txBox="1"/>
          <p:nvPr/>
        </p:nvSpPr>
        <p:spPr>
          <a:xfrm>
            <a:off x="2036981" y="4014097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846" name="Google Shape;846;g3689978d002_3_272"/>
          <p:cNvSpPr txBox="1"/>
          <p:nvPr/>
        </p:nvSpPr>
        <p:spPr>
          <a:xfrm>
            <a:off x="4605444" y="4014097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/>
          </a:p>
        </p:txBody>
      </p:sp>
      <p:sp>
        <p:nvSpPr>
          <p:cNvPr id="847" name="Google Shape;847;g3689978d002_3_272"/>
          <p:cNvSpPr txBox="1"/>
          <p:nvPr/>
        </p:nvSpPr>
        <p:spPr>
          <a:xfrm>
            <a:off x="7212686" y="4014097"/>
            <a:ext cx="1718251" cy="64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3600"/>
              <a:buFont typeface="Montserrat"/>
              <a:buNone/>
            </a:pPr>
            <a:r>
              <a:rPr b="1" lang="ru-RU" sz="36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/>
          </a:p>
        </p:txBody>
      </p:sp>
      <p:sp>
        <p:nvSpPr>
          <p:cNvPr id="848" name="Google Shape;848;g3689978d002_3_272"/>
          <p:cNvSpPr txBox="1"/>
          <p:nvPr/>
        </p:nvSpPr>
        <p:spPr>
          <a:xfrm>
            <a:off x="2119458" y="972532"/>
            <a:ext cx="3977624" cy="44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ru-RU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Для продуктовых решений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689978d002_3_29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54" name="Google Shape;854;g3689978d002_3_299"/>
          <p:cNvSpPr txBox="1"/>
          <p:nvPr>
            <p:ph idx="4294967295" type="title"/>
          </p:nvPr>
        </p:nvSpPr>
        <p:spPr>
          <a:xfrm>
            <a:off x="2174219" y="311577"/>
            <a:ext cx="6054725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</a:t>
            </a:r>
            <a:endParaRPr sz="2800">
              <a:solidFill>
                <a:srgbClr val="EF25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g3689978d002_3_299"/>
          <p:cNvSpPr/>
          <p:nvPr/>
        </p:nvSpPr>
        <p:spPr>
          <a:xfrm>
            <a:off x="776393" y="2140781"/>
            <a:ext cx="1188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ШРИФТ:</a:t>
            </a:r>
            <a:endParaRPr/>
          </a:p>
        </p:txBody>
      </p:sp>
      <p:sp>
        <p:nvSpPr>
          <p:cNvPr id="856" name="Google Shape;856;g3689978d002_3_299"/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ЦВЕТА:</a:t>
            </a:r>
            <a:endParaRPr/>
          </a:p>
        </p:txBody>
      </p:sp>
      <p:sp>
        <p:nvSpPr>
          <p:cNvPr id="857" name="Google Shape;857;g3689978d002_3_299"/>
          <p:cNvSpPr txBox="1"/>
          <p:nvPr/>
        </p:nvSpPr>
        <p:spPr>
          <a:xfrm>
            <a:off x="1964393" y="2138006"/>
            <a:ext cx="698127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Montserrat:  </a:t>
            </a:r>
            <a:r>
              <a:rPr lang="ru-RU" sz="15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https://fonts-online.ru/fonts/montserrat</a:t>
            </a:r>
            <a:endParaRPr sz="15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g3689978d002_3_299"/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акцентные</a:t>
            </a:r>
            <a:endParaRPr/>
          </a:p>
        </p:txBody>
      </p:sp>
      <p:sp>
        <p:nvSpPr>
          <p:cNvPr id="859" name="Google Shape;859;g3689978d002_3_299"/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базовые</a:t>
            </a:r>
            <a:endParaRPr/>
          </a:p>
        </p:txBody>
      </p:sp>
      <p:cxnSp>
        <p:nvCxnSpPr>
          <p:cNvPr id="860" name="Google Shape;860;g3689978d002_3_299"/>
          <p:cNvCxnSpPr/>
          <p:nvPr/>
        </p:nvCxnSpPr>
        <p:spPr>
          <a:xfrm>
            <a:off x="852334" y="2724169"/>
            <a:ext cx="10561173" cy="0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1" name="Google Shape;861;g3689978d002_3_299"/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0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Цветовая схема уже установлена в этом документе</a:t>
            </a:r>
            <a:endParaRPr/>
          </a:p>
        </p:txBody>
      </p:sp>
      <p:grpSp>
        <p:nvGrpSpPr>
          <p:cNvPr id="862" name="Google Shape;862;g3689978d002_3_299"/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863" name="Google Shape;863;g3689978d002_3_299"/>
            <p:cNvCxnSpPr/>
            <p:nvPr/>
          </p:nvCxnSpPr>
          <p:spPr>
            <a:xfrm>
              <a:off x="1416975" y="797364"/>
              <a:ext cx="7297367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64" name="Google Shape;864;g3689978d002_3_2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5" name="Google Shape;865;g3689978d002_3_299"/>
          <p:cNvPicPr preferRelativeResize="0"/>
          <p:nvPr/>
        </p:nvPicPr>
        <p:blipFill rotWithShape="1">
          <a:blip r:embed="rId5">
            <a:alphaModFix/>
          </a:blip>
          <a:srcRect b="2665" l="0" r="0" t="2665"/>
          <a:stretch/>
        </p:blipFill>
        <p:spPr>
          <a:xfrm>
            <a:off x="8518032" y="4775144"/>
            <a:ext cx="1693156" cy="1192120"/>
          </a:xfrm>
          <a:prstGeom prst="snip2DiagRect">
            <a:avLst>
              <a:gd fmla="val 0" name="adj1"/>
              <a:gd fmla="val 9617" name="adj2"/>
            </a:avLst>
          </a:prstGeom>
          <a:noFill/>
          <a:ln>
            <a:noFill/>
          </a:ln>
        </p:spPr>
      </p:pic>
      <p:grpSp>
        <p:nvGrpSpPr>
          <p:cNvPr id="866" name="Google Shape;866;g3689978d002_3_299"/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867" name="Google Shape;867;g3689978d002_3_299"/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#FF0053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68" name="Google Shape;868;g3689978d002_3_299"/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#FFD6E4</a:t>
              </a:r>
              <a:endParaRPr/>
            </a:p>
          </p:txBody>
        </p:sp>
        <p:sp>
          <p:nvSpPr>
            <p:cNvPr id="869" name="Google Shape;869;g3689978d002_3_299"/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#8A83D1</a:t>
              </a:r>
              <a:endParaRPr/>
            </a:p>
          </p:txBody>
        </p:sp>
        <p:sp>
          <p:nvSpPr>
            <p:cNvPr id="870" name="Google Shape;870;g3689978d002_3_299"/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#FC3777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1" name="Google Shape;871;g3689978d002_3_299"/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accent6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#310F53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72" name="Google Shape;872;g3689978d002_3_299"/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873" name="Google Shape;873;g3689978d002_3_299"/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 #FFFFFF</a:t>
              </a:r>
              <a:endParaRPr/>
            </a:p>
          </p:txBody>
        </p:sp>
        <p:sp>
          <p:nvSpPr>
            <p:cNvPr id="874" name="Google Shape;874;g3689978d002_3_299"/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fmla="val 0" name="adj1"/>
                <a:gd fmla="val 21605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HEX</a:t>
              </a:r>
              <a:r>
                <a:rPr lang="ru-RU"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ru-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#1C1D22</a:t>
              </a:r>
              <a:endPara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89978d002_3_390"/>
          <p:cNvSpPr/>
          <p:nvPr/>
        </p:nvSpPr>
        <p:spPr>
          <a:xfrm>
            <a:off x="811459" y="2177105"/>
            <a:ext cx="5744056" cy="1558359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g3689978d002_3_390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712788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881" name="Google Shape;881;g3689978d002_3_390"/>
          <p:cNvSpPr/>
          <p:nvPr>
            <p:ph idx="3" type="pic"/>
          </p:nvPr>
        </p:nvSpPr>
        <p:spPr>
          <a:xfrm>
            <a:off x="1078547" y="2414989"/>
            <a:ext cx="5193299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g3689978d002_3_390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712788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689978d002_3_397"/>
          <p:cNvSpPr/>
          <p:nvPr/>
        </p:nvSpPr>
        <p:spPr>
          <a:xfrm>
            <a:off x="6112982" y="1016000"/>
            <a:ext cx="5744056" cy="2413000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g3689978d002_3_397"/>
          <p:cNvSpPr/>
          <p:nvPr>
            <p:ph idx="2" type="pic"/>
          </p:nvPr>
        </p:nvSpPr>
        <p:spPr>
          <a:xfrm>
            <a:off x="6284495" y="1132798"/>
            <a:ext cx="5227567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889" name="Google Shape;889;g3689978d002_3_397"/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g3689978d002_3_397"/>
          <p:cNvSpPr txBox="1"/>
          <p:nvPr/>
        </p:nvSpPr>
        <p:spPr>
          <a:xfrm>
            <a:off x="1194901" y="3401467"/>
            <a:ext cx="3717046" cy="516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Как называется задача, </a:t>
            </a:r>
            <a:b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над которой вы работали.</a:t>
            </a:r>
            <a:endParaRPr/>
          </a:p>
        </p:txBody>
      </p:sp>
      <p:sp>
        <p:nvSpPr>
          <p:cNvPr id="891" name="Google Shape;891;g3689978d002_3_397"/>
          <p:cNvSpPr txBox="1"/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 задачи:</a:t>
            </a:r>
            <a:endParaRPr/>
          </a:p>
        </p:txBody>
      </p:sp>
      <p:sp>
        <p:nvSpPr>
          <p:cNvPr id="892" name="Google Shape;892;g3689978d002_3_397"/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g3689978d002_3_397"/>
          <p:cNvSpPr txBox="1"/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Кратко опишите суть и цель вашего проекта.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Какие технологии и подходы использовали? 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Что делает ваше решение уникальным или инновационным?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g3689978d002_3_397"/>
          <p:cNvSpPr txBox="1"/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решения:</a:t>
            </a:r>
            <a:endParaRPr/>
          </a:p>
        </p:txBody>
      </p:sp>
      <p:sp>
        <p:nvSpPr>
          <p:cNvPr id="895" name="Google Shape;895;g3689978d002_3_397"/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g3689978d002_3_397"/>
          <p:cNvSpPr txBox="1"/>
          <p:nvPr/>
        </p:nvSpPr>
        <p:spPr>
          <a:xfrm>
            <a:off x="6474783" y="4375230"/>
            <a:ext cx="4945565" cy="107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Опишите ваши идеи по дальнейшему применению, развитию или внедрению проекта.</a:t>
            </a:r>
            <a:endParaRPr/>
          </a:p>
        </p:txBody>
      </p:sp>
      <p:sp>
        <p:nvSpPr>
          <p:cNvPr id="897" name="Google Shape;897;g3689978d002_3_397"/>
          <p:cNvSpPr txBox="1"/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вы планируете дальше использовать </a:t>
            </a:r>
            <a:b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или развивать ваше решение:</a:t>
            </a:r>
            <a:endParaRPr/>
          </a:p>
        </p:txBody>
      </p:sp>
      <p:sp>
        <p:nvSpPr>
          <p:cNvPr id="898" name="Google Shape;898;g3689978d002_3_397"/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g3689978d002_3_397"/>
          <p:cNvSpPr txBox="1"/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Город</a:t>
            </a:r>
            <a:endParaRPr/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человек</a:t>
            </a:r>
            <a:endParaRPr/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команды</a:t>
            </a:r>
            <a:endParaRPr/>
          </a:p>
        </p:txBody>
      </p:sp>
      <p:sp>
        <p:nvSpPr>
          <p:cNvPr id="900" name="Google Shape;900;g3689978d002_3_397"/>
          <p:cNvSpPr txBox="1"/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 команде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689978d002_3_414"/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/>
          </a:p>
        </p:txBody>
      </p:sp>
      <p:sp>
        <p:nvSpPr>
          <p:cNvPr id="907" name="Google Shape;907;g3689978d002_3_414"/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/>
          </a:p>
        </p:txBody>
      </p:sp>
      <p:sp>
        <p:nvSpPr>
          <p:cNvPr id="908" name="Google Shape;908;g3689978d002_3_414"/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/>
          </a:p>
        </p:txBody>
      </p:sp>
      <p:sp>
        <p:nvSpPr>
          <p:cNvPr id="909" name="Google Shape;909;g3689978d002_3_414"/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/>
          </a:p>
        </p:txBody>
      </p:sp>
      <p:sp>
        <p:nvSpPr>
          <p:cNvPr id="910" name="Google Shape;910;g3689978d002_3_414"/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/>
          </a:p>
        </p:txBody>
      </p:sp>
      <p:sp>
        <p:nvSpPr>
          <p:cNvPr id="911" name="Google Shape;911;g3689978d002_3_414"/>
          <p:cNvSpPr/>
          <p:nvPr/>
        </p:nvSpPr>
        <p:spPr>
          <a:xfrm>
            <a:off x="9542095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g3689978d002_3_414"/>
          <p:cNvSpPr/>
          <p:nvPr/>
        </p:nvSpPr>
        <p:spPr>
          <a:xfrm>
            <a:off x="73405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g3689978d002_3_414"/>
          <p:cNvSpPr/>
          <p:nvPr/>
        </p:nvSpPr>
        <p:spPr>
          <a:xfrm>
            <a:off x="51390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3689978d002_3_414"/>
          <p:cNvSpPr/>
          <p:nvPr/>
        </p:nvSpPr>
        <p:spPr>
          <a:xfrm>
            <a:off x="7360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3689978d002_3_414"/>
          <p:cNvSpPr/>
          <p:nvPr/>
        </p:nvSpPr>
        <p:spPr>
          <a:xfrm>
            <a:off x="29375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6" name="Google Shape;916;g3689978d002_3_41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7" name="Google Shape;917;g3689978d002_3_414"/>
          <p:cNvSpPr/>
          <p:nvPr>
            <p:ph idx="2" type="pic"/>
          </p:nvPr>
        </p:nvSpPr>
        <p:spPr>
          <a:xfrm>
            <a:off x="936581" y="1522006"/>
            <a:ext cx="1536171" cy="14400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g3689978d002_3_414"/>
          <p:cNvSpPr/>
          <p:nvPr>
            <p:ph idx="3" type="pic"/>
          </p:nvPr>
        </p:nvSpPr>
        <p:spPr>
          <a:xfrm>
            <a:off x="3133103" y="1522006"/>
            <a:ext cx="1536171" cy="1440161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g3689978d002_3_414"/>
          <p:cNvSpPr/>
          <p:nvPr>
            <p:ph idx="4" type="pic"/>
          </p:nvPr>
        </p:nvSpPr>
        <p:spPr>
          <a:xfrm>
            <a:off x="5333174" y="1522006"/>
            <a:ext cx="1536171" cy="1440161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g3689978d002_3_414"/>
          <p:cNvSpPr/>
          <p:nvPr>
            <p:ph idx="5" type="pic"/>
          </p:nvPr>
        </p:nvSpPr>
        <p:spPr>
          <a:xfrm>
            <a:off x="7519176" y="1522006"/>
            <a:ext cx="1536171" cy="1440161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g3689978d002_3_414"/>
          <p:cNvSpPr/>
          <p:nvPr>
            <p:ph idx="6" type="pic"/>
          </p:nvPr>
        </p:nvSpPr>
        <p:spPr>
          <a:xfrm>
            <a:off x="9695802" y="1522006"/>
            <a:ext cx="1536171" cy="1440161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g3689978d002_3_414"/>
          <p:cNvSpPr txBox="1"/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g3689978d002_3_414"/>
          <p:cNvSpPr txBox="1"/>
          <p:nvPr>
            <p:ph idx="1" type="body"/>
          </p:nvPr>
        </p:nvSpPr>
        <p:spPr>
          <a:xfrm>
            <a:off x="806323" y="4426361"/>
            <a:ext cx="1843581" cy="12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Telegram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Номер телефона</a:t>
            </a:r>
            <a:endParaRPr/>
          </a:p>
        </p:txBody>
      </p:sp>
      <p:sp>
        <p:nvSpPr>
          <p:cNvPr id="924" name="Google Shape;924;g3689978d002_3_414"/>
          <p:cNvSpPr txBox="1"/>
          <p:nvPr>
            <p:ph idx="2" type="body"/>
          </p:nvPr>
        </p:nvSpPr>
        <p:spPr>
          <a:xfrm>
            <a:off x="3014568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Telegram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Номер телефона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925" name="Google Shape;925;g3689978d002_3_414"/>
          <p:cNvSpPr txBox="1"/>
          <p:nvPr>
            <p:ph idx="3" type="body"/>
          </p:nvPr>
        </p:nvSpPr>
        <p:spPr>
          <a:xfrm>
            <a:off x="5191192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Telegram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Номер телефона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926" name="Google Shape;926;g3689978d002_3_414"/>
          <p:cNvSpPr txBox="1"/>
          <p:nvPr>
            <p:ph idx="4" type="body"/>
          </p:nvPr>
        </p:nvSpPr>
        <p:spPr>
          <a:xfrm>
            <a:off x="7366644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Telegram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Номер телефона</a:t>
            </a:r>
            <a:endParaRPr/>
          </a:p>
        </p:txBody>
      </p:sp>
      <p:sp>
        <p:nvSpPr>
          <p:cNvPr id="927" name="Google Shape;927;g3689978d002_3_414"/>
          <p:cNvSpPr txBox="1"/>
          <p:nvPr>
            <p:ph idx="5" type="body"/>
          </p:nvPr>
        </p:nvSpPr>
        <p:spPr>
          <a:xfrm>
            <a:off x="9542096" y="4264316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Роль в команде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Telegram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Номер телефона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689978d002_3_44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4" name="Google Shape;934;g3689978d002_3_440"/>
          <p:cNvSpPr txBox="1"/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g3689978d002_3_440"/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g3689978d002_3_440"/>
          <p:cNvSpPr txBox="1"/>
          <p:nvPr>
            <p:ph idx="1" type="body"/>
          </p:nvPr>
        </p:nvSpPr>
        <p:spPr>
          <a:xfrm>
            <a:off x="840513" y="1708397"/>
            <a:ext cx="4425822" cy="93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Расскажите, как вы собрались, участвовали ли вместе в прошлых хакатонах или проектах, интересные факты о команде.</a:t>
            </a:r>
            <a:endParaRPr/>
          </a:p>
        </p:txBody>
      </p:sp>
      <p:sp>
        <p:nvSpPr>
          <p:cNvPr id="937" name="Google Shape;937;g3689978d002_3_440"/>
          <p:cNvSpPr txBox="1"/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Краткая история команды:</a:t>
            </a:r>
            <a:endParaRPr/>
          </a:p>
        </p:txBody>
      </p:sp>
      <p:sp>
        <p:nvSpPr>
          <p:cNvPr id="938" name="Google Shape;938;g3689978d002_3_440"/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9" name="Google Shape;939;g3689978d002_3_440"/>
          <p:cNvSpPr txBox="1"/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Расскажите о самых интересных или сложных моментах в процессе разработки и как команда с ними справилась.</a:t>
            </a:r>
            <a:endParaRPr sz="14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можете поделиться в том числе и личными историями, </a:t>
            </a:r>
            <a:b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которые повлияли на ход вашего участия в хакатоне.</a:t>
            </a:r>
            <a:endParaRPr/>
          </a:p>
        </p:txBody>
      </p:sp>
      <p:sp>
        <p:nvSpPr>
          <p:cNvPr id="940" name="Google Shape;940;g3689978d002_3_440"/>
          <p:cNvSpPr txBox="1"/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 какими основными сложностями или вызовами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 столкнулись и как их преодолели?</a:t>
            </a:r>
            <a:endParaRPr/>
          </a:p>
        </p:txBody>
      </p:sp>
      <p:sp>
        <p:nvSpPr>
          <p:cNvPr id="941" name="Google Shape;941;g3689978d002_3_440"/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g3689978d002_3_440"/>
          <p:cNvSpPr txBox="1"/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Что вас вдохновило или заинтересовало в этой проблеме?</a:t>
            </a:r>
            <a:endParaRPr/>
          </a:p>
        </p:txBody>
      </p:sp>
      <p:sp>
        <p:nvSpPr>
          <p:cNvPr id="943" name="Google Shape;943;g3689978d002_3_440"/>
          <p:cNvSpPr txBox="1"/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Почему вы выбрали именно эту задачу из предложенных на хакатоне?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89978d002_3_45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9" name="Google Shape;949;g3689978d002_3_455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50" name="Google Shape;950;g3689978d002_3_455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51" name="Google Shape;951;g3689978d002_3_455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52" name="Google Shape;952;g3689978d002_3_455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53" name="Google Shape;953;g3689978d002_3_455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54" name="Google Shape;954;g3689978d002_3_455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55" name="Google Shape;955;g3689978d002_3_455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56" name="Google Shape;956;g3689978d002_3_455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57" name="Google Shape;957;g3689978d002_3_455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58" name="Google Shape;958;g3689978d002_3_455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59" name="Google Shape;959;g3689978d002_3_455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>
              <a:solidFill>
                <a:srgbClr val="F92571"/>
              </a:solidFill>
            </a:endParaRPr>
          </a:p>
        </p:txBody>
      </p:sp>
      <p:sp>
        <p:nvSpPr>
          <p:cNvPr id="960" name="Google Shape;960;g3689978d002_3_455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61" name="Google Shape;961;g3689978d002_3_455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962" name="Google Shape;962;g3689978d002_3_455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3" name="Google Shape;963;g3689978d002_3_455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4" name="Google Shape;964;g3689978d002_3_455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5" name="Google Shape;965;g3689978d002_3_455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6" name="Google Shape;966;g3689978d002_3_455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7" name="Google Shape;967;g3689978d002_3_455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89978d002_3_47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3" name="Google Shape;973;g3689978d002_3_478"/>
          <p:cNvSpPr txBox="1"/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g3689978d002_3_478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975" name="Google Shape;975;g3689978d002_3_478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976" name="Google Shape;976;g3689978d002_3_478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977" name="Google Shape;977;g3689978d002_3_478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689978d002_3_50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83" name="Google Shape;983;g3689978d002_3_503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984" name="Google Shape;984;g3689978d002_3_503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/>
          </a:p>
        </p:txBody>
      </p:sp>
      <p:sp>
        <p:nvSpPr>
          <p:cNvPr id="985" name="Google Shape;985;g3689978d002_3_503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3689978d002_3_503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/>
          </a:p>
        </p:txBody>
      </p:sp>
      <p:sp>
        <p:nvSpPr>
          <p:cNvPr id="987" name="Google Shape;987;g3689978d002_3_503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g3689978d002_3_503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/>
          </a:p>
        </p:txBody>
      </p:sp>
      <p:sp>
        <p:nvSpPr>
          <p:cNvPr id="989" name="Google Shape;989;g3689978d002_3_503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90" name="Google Shape;990;g3689978d002_3_5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75" y="1424510"/>
            <a:ext cx="5749925" cy="440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689978d002_3_487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g3689978d002_3_487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97" name="Google Shape;997;g3689978d002_3_487"/>
          <p:cNvSpPr txBox="1"/>
          <p:nvPr>
            <p:ph idx="2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98" name="Google Shape;998;g3689978d002_3_487"/>
          <p:cNvSpPr txBox="1"/>
          <p:nvPr>
            <p:ph idx="3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999" name="Google Shape;999;g3689978d002_3_487"/>
          <p:cNvSpPr txBox="1"/>
          <p:nvPr>
            <p:ph idx="4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000" name="Google Shape;1000;g3689978d002_3_487"/>
          <p:cNvSpPr txBox="1"/>
          <p:nvPr>
            <p:ph idx="5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001" name="Google Shape;1001;g3689978d002_3_487"/>
          <p:cNvSpPr txBox="1"/>
          <p:nvPr>
            <p:ph idx="6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002" name="Google Shape;1002;g3689978d002_3_487"/>
          <p:cNvSpPr txBox="1"/>
          <p:nvPr>
            <p:ph idx="4294967295" type="sldNum"/>
          </p:nvPr>
        </p:nvSpPr>
        <p:spPr>
          <a:xfrm>
            <a:off x="11633200" y="6356350"/>
            <a:ext cx="55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3" name="Google Shape;1003;g3689978d002_3_487"/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g3689978d002_3_487"/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g3689978d002_3_487"/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g3689978d002_3_487"/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g3689978d002_3_487"/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>
              <a:gd fmla="val 50000" name="adj"/>
            </a:avLst>
          </a:prstGeom>
          <a:solidFill>
            <a:srgbClr val="FE6092"/>
          </a:solidFill>
          <a:ln cap="flat" cmpd="sng" w="12700">
            <a:solidFill>
              <a:srgbClr val="6B00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"/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Алексей Канев</a:t>
            </a:r>
            <a:endParaRPr/>
          </a:p>
        </p:txBody>
      </p:sp>
      <p:sp>
        <p:nvSpPr>
          <p:cNvPr id="492" name="Google Shape;492;p9"/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Никита Баранов</a:t>
            </a:r>
            <a:endParaRPr/>
          </a:p>
        </p:txBody>
      </p:sp>
      <p:sp>
        <p:nvSpPr>
          <p:cNvPr id="493" name="Google Shape;493;p9"/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Артем Сигитов</a:t>
            </a:r>
            <a:endParaRPr/>
          </a:p>
        </p:txBody>
      </p:sp>
      <p:sp>
        <p:nvSpPr>
          <p:cNvPr id="494" name="Google Shape;494;p9"/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Степан Андрианов</a:t>
            </a:r>
            <a:endParaRPr/>
          </a:p>
        </p:txBody>
      </p:sp>
      <p:sp>
        <p:nvSpPr>
          <p:cNvPr id="495" name="Google Shape;495;p9"/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 Третьякова</a:t>
            </a:r>
            <a:endParaRPr/>
          </a:p>
        </p:txBody>
      </p:sp>
      <p:sp>
        <p:nvSpPr>
          <p:cNvPr id="496" name="Google Shape;496;p9"/>
          <p:cNvSpPr/>
          <p:nvPr/>
        </p:nvSpPr>
        <p:spPr>
          <a:xfrm>
            <a:off x="9542095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9"/>
          <p:cNvSpPr/>
          <p:nvPr/>
        </p:nvSpPr>
        <p:spPr>
          <a:xfrm>
            <a:off x="73405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9"/>
          <p:cNvSpPr/>
          <p:nvPr/>
        </p:nvSpPr>
        <p:spPr>
          <a:xfrm>
            <a:off x="51390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9"/>
          <p:cNvSpPr/>
          <p:nvPr/>
        </p:nvSpPr>
        <p:spPr>
          <a:xfrm>
            <a:off x="7360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9"/>
          <p:cNvSpPr/>
          <p:nvPr/>
        </p:nvSpPr>
        <p:spPr>
          <a:xfrm>
            <a:off x="2937594" y="1332597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02" name="Google Shape;502;p9" title="photo_2024-12-30_12-35-21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130" l="0" r="0" t="3130"/>
          <a:stretch/>
        </p:blipFill>
        <p:spPr>
          <a:xfrm>
            <a:off x="936581" y="1522006"/>
            <a:ext cx="153617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9" title="photo_2024-10-18_21-08-59.jp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3131" l="0" r="0" t="3121"/>
          <a:stretch/>
        </p:blipFill>
        <p:spPr>
          <a:xfrm>
            <a:off x="3133103" y="1522006"/>
            <a:ext cx="1536171" cy="14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" title="photo_2025-02-05_20-51-24.jpg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3131" l="0" r="0" t="3121"/>
          <a:stretch/>
        </p:blipFill>
        <p:spPr>
          <a:xfrm>
            <a:off x="5333174" y="1522006"/>
            <a:ext cx="1536171" cy="14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9" title="054A9435.jpg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0" l="14428" r="14427" t="0"/>
          <a:stretch/>
        </p:blipFill>
        <p:spPr>
          <a:xfrm>
            <a:off x="7519176" y="1522006"/>
            <a:ext cx="1536169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" title="photo_2024-07-25_23-25-02.jpg"/>
          <p:cNvPicPr preferRelativeResize="0"/>
          <p:nvPr>
            <p:ph idx="6" type="pic"/>
          </p:nvPr>
        </p:nvPicPr>
        <p:blipFill rotWithShape="1">
          <a:blip r:embed="rId8">
            <a:alphaModFix/>
          </a:blip>
          <a:srcRect b="29760" l="0" r="0" t="0"/>
          <a:stretch/>
        </p:blipFill>
        <p:spPr>
          <a:xfrm>
            <a:off x="9705177" y="1519831"/>
            <a:ext cx="1536172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9"/>
          <p:cNvSpPr txBox="1"/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КОМАНДА “КАБАНЫ”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9"/>
          <p:cNvSpPr txBox="1"/>
          <p:nvPr>
            <p:ph idx="1" type="body"/>
          </p:nvPr>
        </p:nvSpPr>
        <p:spPr>
          <a:xfrm>
            <a:off x="729225" y="4264325"/>
            <a:ext cx="20052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Капитан, </a:t>
            </a:r>
            <a:r>
              <a:rPr lang="ru-RU"/>
              <a:t>ML-Engineer, </a:t>
            </a:r>
            <a:endParaRPr/>
          </a:p>
          <a:p>
            <a:pPr indent="0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Scientist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 u="sng">
                <a:solidFill>
                  <a:schemeClr val="hlink"/>
                </a:solidFill>
                <a:hlinkClick r:id="rId9"/>
              </a:rPr>
              <a:t>GeraltRivskiy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+7 (996) 630-40-68</a:t>
            </a:r>
            <a:endParaRPr/>
          </a:p>
        </p:txBody>
      </p:sp>
      <p:sp>
        <p:nvSpPr>
          <p:cNvPr id="509" name="Google Shape;509;p9"/>
          <p:cNvSpPr txBox="1"/>
          <p:nvPr>
            <p:ph idx="2" type="body"/>
          </p:nvPr>
        </p:nvSpPr>
        <p:spPr>
          <a:xfrm>
            <a:off x="2937600" y="4264325"/>
            <a:ext cx="2005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Backend-</a:t>
            </a:r>
            <a:endParaRPr/>
          </a:p>
          <a:p>
            <a:pPr indent="0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разработчик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u="sng">
                <a:solidFill>
                  <a:schemeClr val="hlink"/>
                </a:solidFill>
                <a:hlinkClick r:id="rId10"/>
              </a:rPr>
              <a:t>gl3af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+7 (919) 627-68-93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10" name="Google Shape;510;p9"/>
          <p:cNvSpPr txBox="1"/>
          <p:nvPr>
            <p:ph idx="3" type="body"/>
          </p:nvPr>
        </p:nvSpPr>
        <p:spPr>
          <a:xfrm>
            <a:off x="5139150" y="4264325"/>
            <a:ext cx="19803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Backend-</a:t>
            </a:r>
            <a:endParaRPr/>
          </a:p>
          <a:p>
            <a:pPr indent="0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разработчик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u="sng">
                <a:solidFill>
                  <a:schemeClr val="hlink"/>
                </a:solidFill>
                <a:hlinkClick r:id="rId11"/>
              </a:rPr>
              <a:t>viggo44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+7 (925) 301-20-01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11" name="Google Shape;511;p9"/>
          <p:cNvSpPr txBox="1"/>
          <p:nvPr>
            <p:ph idx="4" type="body"/>
          </p:nvPr>
        </p:nvSpPr>
        <p:spPr>
          <a:xfrm>
            <a:off x="7366650" y="4264325"/>
            <a:ext cx="19803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Data </a:t>
            </a:r>
            <a:r>
              <a:rPr lang="ru-RU"/>
              <a:t>Scientist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u="sng">
                <a:solidFill>
                  <a:schemeClr val="hlink"/>
                </a:solidFill>
                <a:hlinkClick r:id="rId12"/>
              </a:rPr>
              <a:t>wizard_of_math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+7 (902) 218-19-84</a:t>
            </a:r>
            <a:endParaRPr/>
          </a:p>
        </p:txBody>
      </p:sp>
      <p:sp>
        <p:nvSpPr>
          <p:cNvPr id="512" name="Google Shape;512;p9"/>
          <p:cNvSpPr txBox="1"/>
          <p:nvPr>
            <p:ph idx="5" type="body"/>
          </p:nvPr>
        </p:nvSpPr>
        <p:spPr>
          <a:xfrm>
            <a:off x="9542100" y="4264325"/>
            <a:ext cx="19803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Data Scientist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u="sng">
                <a:solidFill>
                  <a:schemeClr val="hlink"/>
                </a:solidFill>
                <a:hlinkClick r:id="rId13"/>
              </a:rPr>
              <a:t>prostonastenka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+7 (916) 171-62-74</a:t>
            </a:r>
            <a:endParaRPr/>
          </a:p>
          <a:p>
            <a:pPr indent="-55787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689978d002_3_51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13" name="Google Shape;1013;g3689978d002_3_515"/>
          <p:cNvSpPr txBox="1"/>
          <p:nvPr>
            <p:ph type="title"/>
          </p:nvPr>
        </p:nvSpPr>
        <p:spPr>
          <a:xfrm>
            <a:off x="346075" y="383375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g3689978d002_3_515"/>
          <p:cNvSpPr/>
          <p:nvPr>
            <p:ph idx="1" type="body"/>
          </p:nvPr>
        </p:nvSpPr>
        <p:spPr>
          <a:xfrm>
            <a:off x="6755267" y="1343263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015" name="Google Shape;1015;g3689978d002_3_515"/>
          <p:cNvSpPr txBox="1"/>
          <p:nvPr>
            <p:ph idx="2" type="body"/>
          </p:nvPr>
        </p:nvSpPr>
        <p:spPr>
          <a:xfrm>
            <a:off x="6755267" y="1722800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g3689978d002_3_515"/>
          <p:cNvSpPr/>
          <p:nvPr>
            <p:ph idx="3" type="body"/>
          </p:nvPr>
        </p:nvSpPr>
        <p:spPr>
          <a:xfrm>
            <a:off x="6755267" y="2611824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7BED"/>
              </a:buClr>
              <a:buSzPts val="1800"/>
              <a:buNone/>
            </a:pPr>
            <a:r>
              <a:t/>
            </a:r>
            <a:endParaRPr b="0">
              <a:solidFill>
                <a:schemeClr val="accent2"/>
              </a:solidFill>
            </a:endParaRPr>
          </a:p>
        </p:txBody>
      </p:sp>
      <p:sp>
        <p:nvSpPr>
          <p:cNvPr id="1017" name="Google Shape;1017;g3689978d002_3_515"/>
          <p:cNvSpPr txBox="1"/>
          <p:nvPr>
            <p:ph idx="4" type="body"/>
          </p:nvPr>
        </p:nvSpPr>
        <p:spPr>
          <a:xfrm>
            <a:off x="6755267" y="299136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8" name="Google Shape;1018;g3689978d002_3_515"/>
          <p:cNvSpPr/>
          <p:nvPr>
            <p:ph idx="5" type="body"/>
          </p:nvPr>
        </p:nvSpPr>
        <p:spPr>
          <a:xfrm>
            <a:off x="6755267" y="3880385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019" name="Google Shape;1019;g3689978d002_3_515"/>
          <p:cNvSpPr txBox="1"/>
          <p:nvPr>
            <p:ph idx="6" type="body"/>
          </p:nvPr>
        </p:nvSpPr>
        <p:spPr>
          <a:xfrm>
            <a:off x="6755267" y="4259922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0" name="Google Shape;1020;g3689978d002_3_515"/>
          <p:cNvSpPr/>
          <p:nvPr>
            <p:ph idx="7" type="body"/>
          </p:nvPr>
        </p:nvSpPr>
        <p:spPr>
          <a:xfrm>
            <a:off x="6755267" y="5148947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/>
          </a:p>
        </p:txBody>
      </p:sp>
      <p:sp>
        <p:nvSpPr>
          <p:cNvPr id="1021" name="Google Shape;1021;g3689978d002_3_515"/>
          <p:cNvSpPr txBox="1"/>
          <p:nvPr>
            <p:ph idx="8" type="body"/>
          </p:nvPr>
        </p:nvSpPr>
        <p:spPr>
          <a:xfrm>
            <a:off x="6755267" y="5528484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22" name="Google Shape;1022;g3689978d002_3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75" y="1424510"/>
            <a:ext cx="5749925" cy="440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689978d002_3_52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1028" name="Google Shape;1028;g3689978d002_3_529"/>
          <p:cNvSpPr txBox="1"/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g3689978d002_3_529"/>
          <p:cNvSpPr/>
          <p:nvPr>
            <p:ph idx="1" type="body"/>
          </p:nvPr>
        </p:nvSpPr>
        <p:spPr>
          <a:xfrm>
            <a:off x="6776590" y="1360288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 b="0">
              <a:solidFill>
                <a:schemeClr val="accent6"/>
              </a:solidFill>
            </a:endParaRPr>
          </a:p>
        </p:txBody>
      </p:sp>
      <p:sp>
        <p:nvSpPr>
          <p:cNvPr id="1030" name="Google Shape;1030;g3689978d002_3_529"/>
          <p:cNvSpPr txBox="1"/>
          <p:nvPr>
            <p:ph idx="2" type="body"/>
          </p:nvPr>
        </p:nvSpPr>
        <p:spPr>
          <a:xfrm>
            <a:off x="6776590" y="1739825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31" name="Google Shape;1031;g3689978d002_3_529"/>
          <p:cNvSpPr/>
          <p:nvPr>
            <p:ph idx="3" type="body"/>
          </p:nvPr>
        </p:nvSpPr>
        <p:spPr>
          <a:xfrm>
            <a:off x="6776590" y="2628849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7BED"/>
              </a:buClr>
              <a:buSzPts val="1800"/>
              <a:buNone/>
            </a:pPr>
            <a:r>
              <a:t/>
            </a:r>
            <a:endParaRPr b="0">
              <a:solidFill>
                <a:schemeClr val="accent5"/>
              </a:solidFill>
            </a:endParaRPr>
          </a:p>
        </p:txBody>
      </p:sp>
      <p:sp>
        <p:nvSpPr>
          <p:cNvPr id="1032" name="Google Shape;1032;g3689978d002_3_529"/>
          <p:cNvSpPr txBox="1"/>
          <p:nvPr>
            <p:ph idx="4" type="body"/>
          </p:nvPr>
        </p:nvSpPr>
        <p:spPr>
          <a:xfrm>
            <a:off x="6776590" y="3008386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3" name="Google Shape;1033;g3689978d002_3_529"/>
          <p:cNvSpPr/>
          <p:nvPr>
            <p:ph idx="5" type="body"/>
          </p:nvPr>
        </p:nvSpPr>
        <p:spPr>
          <a:xfrm>
            <a:off x="6776590" y="3897410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t/>
            </a:r>
            <a:endParaRPr b="0">
              <a:solidFill>
                <a:schemeClr val="accent6"/>
              </a:solidFill>
            </a:endParaRPr>
          </a:p>
        </p:txBody>
      </p:sp>
      <p:sp>
        <p:nvSpPr>
          <p:cNvPr id="1034" name="Google Shape;1034;g3689978d002_3_529"/>
          <p:cNvSpPr txBox="1"/>
          <p:nvPr>
            <p:ph idx="6" type="body"/>
          </p:nvPr>
        </p:nvSpPr>
        <p:spPr>
          <a:xfrm>
            <a:off x="6776590" y="427694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35" name="Google Shape;1035;g3689978d002_3_529"/>
          <p:cNvSpPr/>
          <p:nvPr>
            <p:ph idx="7" type="body"/>
          </p:nvPr>
        </p:nvSpPr>
        <p:spPr>
          <a:xfrm>
            <a:off x="6776590" y="5165972"/>
            <a:ext cx="4790314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>
              <a:solidFill>
                <a:schemeClr val="accent5"/>
              </a:solidFill>
            </a:endParaRPr>
          </a:p>
        </p:txBody>
      </p:sp>
      <p:sp>
        <p:nvSpPr>
          <p:cNvPr id="1036" name="Google Shape;1036;g3689978d002_3_529"/>
          <p:cNvSpPr txBox="1"/>
          <p:nvPr>
            <p:ph idx="8" type="body"/>
          </p:nvPr>
        </p:nvSpPr>
        <p:spPr>
          <a:xfrm>
            <a:off x="6776590" y="554550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37" name="Google Shape;1037;g3689978d002_3_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096" y="1360288"/>
            <a:ext cx="5125748" cy="438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689978d002_3_543"/>
          <p:cNvSpPr/>
          <p:nvPr/>
        </p:nvSpPr>
        <p:spPr>
          <a:xfrm>
            <a:off x="5220993" y="1366572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g3689978d002_3_543"/>
          <p:cNvSpPr/>
          <p:nvPr/>
        </p:nvSpPr>
        <p:spPr>
          <a:xfrm>
            <a:off x="1421749" y="1317683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g3689978d002_3_54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5" name="Google Shape;1045;g3689978d002_3_543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g3689978d002_3_543"/>
          <p:cNvSpPr/>
          <p:nvPr>
            <p:ph idx="1" type="body"/>
          </p:nvPr>
        </p:nvSpPr>
        <p:spPr>
          <a:xfrm>
            <a:off x="754303" y="3810174"/>
            <a:ext cx="3264113" cy="23751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7" name="Google Shape;1047;g3689978d002_3_543"/>
          <p:cNvSpPr/>
          <p:nvPr>
            <p:ph idx="2" type="body"/>
          </p:nvPr>
        </p:nvSpPr>
        <p:spPr>
          <a:xfrm>
            <a:off x="4569892" y="3810173"/>
            <a:ext cx="3264113" cy="23751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8" name="Google Shape;1048;g3689978d002_3_543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1049" name="Google Shape;1049;g3689978d002_3_543"/>
          <p:cNvCxnSpPr>
            <a:stCxn id="1043" idx="0"/>
          </p:cNvCxnSpPr>
          <p:nvPr/>
        </p:nvCxnSpPr>
        <p:spPr>
          <a:xfrm>
            <a:off x="2926343" y="2018267"/>
            <a:ext cx="2289300" cy="51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0" name="Google Shape;1050;g3689978d002_3_543"/>
          <p:cNvCxnSpPr>
            <a:stCxn id="1042" idx="0"/>
            <a:endCxn id="1051" idx="2"/>
          </p:cNvCxnSpPr>
          <p:nvPr/>
        </p:nvCxnSpPr>
        <p:spPr>
          <a:xfrm>
            <a:off x="6725587" y="2067156"/>
            <a:ext cx="2492100" cy="30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2" name="Google Shape;1052;g3689978d002_3_543"/>
          <p:cNvGrpSpPr/>
          <p:nvPr/>
        </p:nvGrpSpPr>
        <p:grpSpPr>
          <a:xfrm>
            <a:off x="1779700" y="1753240"/>
            <a:ext cx="738519" cy="687910"/>
            <a:chOff x="3385734" y="2233242"/>
            <a:chExt cx="340504" cy="319542"/>
          </a:xfrm>
        </p:grpSpPr>
        <p:sp>
          <p:nvSpPr>
            <p:cNvPr id="1053" name="Google Shape;1053;g3689978d002_3_543"/>
            <p:cNvSpPr/>
            <p:nvPr/>
          </p:nvSpPr>
          <p:spPr>
            <a:xfrm>
              <a:off x="3385734" y="2233242"/>
              <a:ext cx="340504" cy="319542"/>
            </a:xfrm>
            <a:custGeom>
              <a:rect b="b" l="l" r="r" t="t"/>
              <a:pathLst>
                <a:path extrusionOk="0" h="9289" w="10122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4" name="Google Shape;1054;g3689978d002_3_543"/>
            <p:cNvSpPr/>
            <p:nvPr/>
          </p:nvSpPr>
          <p:spPr>
            <a:xfrm>
              <a:off x="3420989" y="2296022"/>
              <a:ext cx="143441" cy="113382"/>
            </a:xfrm>
            <a:custGeom>
              <a:rect b="b" l="l" r="r" t="t"/>
              <a:pathLst>
                <a:path extrusionOk="0" h="3296" w="4264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5" name="Google Shape;1055;g3689978d002_3_543"/>
            <p:cNvSpPr/>
            <p:nvPr/>
          </p:nvSpPr>
          <p:spPr>
            <a:xfrm>
              <a:off x="3451433" y="2319276"/>
              <a:ext cx="9655" cy="13966"/>
            </a:xfrm>
            <a:custGeom>
              <a:rect b="b" l="l" r="r" t="t"/>
              <a:pathLst>
                <a:path extrusionOk="0" h="406" w="287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6" name="Google Shape;1056;g3689978d002_3_543"/>
            <p:cNvSpPr/>
            <p:nvPr/>
          </p:nvSpPr>
          <p:spPr>
            <a:xfrm>
              <a:off x="3500312" y="2305344"/>
              <a:ext cx="10428" cy="13966"/>
            </a:xfrm>
            <a:custGeom>
              <a:rect b="b" l="l" r="r" t="t"/>
              <a:pathLst>
                <a:path extrusionOk="0" h="406" w="31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7" name="Google Shape;1057;g3689978d002_3_543"/>
            <p:cNvSpPr/>
            <p:nvPr/>
          </p:nvSpPr>
          <p:spPr>
            <a:xfrm>
              <a:off x="3546769" y="2275038"/>
              <a:ext cx="10462" cy="13966"/>
            </a:xfrm>
            <a:custGeom>
              <a:rect b="b" l="l" r="r" t="t"/>
              <a:pathLst>
                <a:path extrusionOk="0" h="406" w="311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8" name="Google Shape;1058;g3689978d002_3_543"/>
            <p:cNvSpPr/>
            <p:nvPr/>
          </p:nvSpPr>
          <p:spPr>
            <a:xfrm>
              <a:off x="3420989" y="2260280"/>
              <a:ext cx="27282" cy="9873"/>
            </a:xfrm>
            <a:custGeom>
              <a:rect b="b" l="l" r="r" t="t"/>
              <a:pathLst>
                <a:path extrusionOk="0" h="287" w="811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9" name="Google Shape;1059;g3689978d002_3_543"/>
            <p:cNvSpPr/>
            <p:nvPr/>
          </p:nvSpPr>
          <p:spPr>
            <a:xfrm>
              <a:off x="3420989" y="2279131"/>
              <a:ext cx="47298" cy="10698"/>
            </a:xfrm>
            <a:custGeom>
              <a:rect b="b" l="l" r="r" t="t"/>
              <a:pathLst>
                <a:path extrusionOk="0" h="311" w="1406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0" name="Google Shape;1060;g3689978d002_3_543"/>
            <p:cNvSpPr/>
            <p:nvPr/>
          </p:nvSpPr>
          <p:spPr>
            <a:xfrm>
              <a:off x="3640490" y="2276689"/>
              <a:ext cx="31285" cy="54077"/>
            </a:xfrm>
            <a:custGeom>
              <a:rect b="b" l="l" r="r" t="t"/>
              <a:pathLst>
                <a:path extrusionOk="0" h="1572" w="93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1" name="Google Shape;1061;g3689978d002_3_543"/>
            <p:cNvSpPr/>
            <p:nvPr/>
          </p:nvSpPr>
          <p:spPr>
            <a:xfrm>
              <a:off x="3614049" y="2260280"/>
              <a:ext cx="84167" cy="86069"/>
            </a:xfrm>
            <a:custGeom>
              <a:rect b="b" l="l" r="r" t="t"/>
              <a:pathLst>
                <a:path extrusionOk="0" h="2502" w="2502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2" name="Google Shape;1062;g3689978d002_3_543"/>
            <p:cNvSpPr/>
            <p:nvPr/>
          </p:nvSpPr>
          <p:spPr>
            <a:xfrm>
              <a:off x="3610046" y="2358595"/>
              <a:ext cx="45717" cy="10698"/>
            </a:xfrm>
            <a:custGeom>
              <a:rect b="b" l="l" r="r" t="t"/>
              <a:pathLst>
                <a:path extrusionOk="0" h="311" w="1359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3" name="Google Shape;1063;g3689978d002_3_543"/>
            <p:cNvSpPr/>
            <p:nvPr/>
          </p:nvSpPr>
          <p:spPr>
            <a:xfrm>
              <a:off x="3671742" y="2379063"/>
              <a:ext cx="25667" cy="9873"/>
            </a:xfrm>
            <a:custGeom>
              <a:rect b="b" l="l" r="r" t="t"/>
              <a:pathLst>
                <a:path extrusionOk="0" h="287" w="763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4" name="Google Shape;1064;g3689978d002_3_543"/>
            <p:cNvSpPr/>
            <p:nvPr/>
          </p:nvSpPr>
          <p:spPr>
            <a:xfrm>
              <a:off x="3610046" y="2379063"/>
              <a:ext cx="28897" cy="9873"/>
            </a:xfrm>
            <a:custGeom>
              <a:rect b="b" l="l" r="r" t="t"/>
              <a:pathLst>
                <a:path extrusionOk="0" h="287" w="859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5" name="Google Shape;1065;g3689978d002_3_543"/>
            <p:cNvSpPr/>
            <p:nvPr/>
          </p:nvSpPr>
          <p:spPr>
            <a:xfrm>
              <a:off x="3646108" y="2379063"/>
              <a:ext cx="19276" cy="9873"/>
            </a:xfrm>
            <a:custGeom>
              <a:rect b="b" l="l" r="r" t="t"/>
              <a:pathLst>
                <a:path extrusionOk="0" h="287" w="573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6" name="Google Shape;1066;g3689978d002_3_543"/>
            <p:cNvSpPr/>
            <p:nvPr/>
          </p:nvSpPr>
          <p:spPr>
            <a:xfrm>
              <a:off x="3610046" y="2398740"/>
              <a:ext cx="86556" cy="10664"/>
            </a:xfrm>
            <a:custGeom>
              <a:rect b="b" l="l" r="r" t="t"/>
              <a:pathLst>
                <a:path extrusionOk="0" h="310" w="2573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67" name="Google Shape;1067;g3689978d002_3_543"/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1068" name="Google Shape;1068;g3689978d002_3_543"/>
            <p:cNvSpPr/>
            <p:nvPr/>
          </p:nvSpPr>
          <p:spPr>
            <a:xfrm>
              <a:off x="4267775" y="2311674"/>
              <a:ext cx="17661" cy="13382"/>
            </a:xfrm>
            <a:custGeom>
              <a:rect b="b" l="l" r="r" t="t"/>
              <a:pathLst>
                <a:path extrusionOk="0" h="389" w="525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9" name="Google Shape;1069;g3689978d002_3_543"/>
            <p:cNvSpPr/>
            <p:nvPr/>
          </p:nvSpPr>
          <p:spPr>
            <a:xfrm>
              <a:off x="4257347" y="2292719"/>
              <a:ext cx="16080" cy="15927"/>
            </a:xfrm>
            <a:custGeom>
              <a:rect b="b" l="l" r="r" t="t"/>
              <a:pathLst>
                <a:path extrusionOk="0" h="463" w="478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0" name="Google Shape;1070;g3689978d002_3_543"/>
            <p:cNvSpPr/>
            <p:nvPr/>
          </p:nvSpPr>
          <p:spPr>
            <a:xfrm>
              <a:off x="4271778" y="2333208"/>
              <a:ext cx="17661" cy="11490"/>
            </a:xfrm>
            <a:custGeom>
              <a:rect b="b" l="l" r="r" t="t"/>
              <a:pathLst>
                <a:path extrusionOk="0" h="334" w="525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1" name="Google Shape;1071;g3689978d002_3_543"/>
            <p:cNvSpPr/>
            <p:nvPr/>
          </p:nvSpPr>
          <p:spPr>
            <a:xfrm>
              <a:off x="4078718" y="2222819"/>
              <a:ext cx="340504" cy="339803"/>
            </a:xfrm>
            <a:custGeom>
              <a:rect b="b" l="l" r="r" t="t"/>
              <a:pathLst>
                <a:path extrusionOk="0" h="9878" w="10122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2" name="Google Shape;1072;g3689978d002_3_543"/>
            <p:cNvSpPr/>
            <p:nvPr/>
          </p:nvSpPr>
          <p:spPr>
            <a:xfrm>
              <a:off x="4123561" y="2296744"/>
              <a:ext cx="170689" cy="161818"/>
            </a:xfrm>
            <a:custGeom>
              <a:rect b="b" l="l" r="r" t="t"/>
              <a:pathLst>
                <a:path extrusionOk="0" h="4704" w="5074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3" name="Google Shape;1073;g3689978d002_3_543"/>
            <p:cNvSpPr/>
            <p:nvPr/>
          </p:nvSpPr>
          <p:spPr>
            <a:xfrm>
              <a:off x="4130793" y="2276448"/>
              <a:ext cx="47298" cy="25662"/>
            </a:xfrm>
            <a:custGeom>
              <a:rect b="b" l="l" r="r" t="t"/>
              <a:pathLst>
                <a:path extrusionOk="0" h="746" w="1406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4" name="Google Shape;1074;g3689978d002_3_543"/>
            <p:cNvSpPr/>
            <p:nvPr/>
          </p:nvSpPr>
          <p:spPr>
            <a:xfrm>
              <a:off x="4137992" y="2301423"/>
              <a:ext cx="25667" cy="16237"/>
            </a:xfrm>
            <a:custGeom>
              <a:rect b="b" l="l" r="r" t="t"/>
              <a:pathLst>
                <a:path extrusionOk="0" h="472" w="763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5" name="Google Shape;1075;g3689978d002_3_543"/>
            <p:cNvSpPr/>
            <p:nvPr/>
          </p:nvSpPr>
          <p:spPr>
            <a:xfrm>
              <a:off x="4161237" y="2507685"/>
              <a:ext cx="35288" cy="9873"/>
            </a:xfrm>
            <a:custGeom>
              <a:rect b="b" l="l" r="r" t="t"/>
              <a:pathLst>
                <a:path extrusionOk="0" h="287" w="1049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6" name="Google Shape;1076;g3689978d002_3_543"/>
            <p:cNvSpPr/>
            <p:nvPr/>
          </p:nvSpPr>
          <p:spPr>
            <a:xfrm>
              <a:off x="4161237" y="2525711"/>
              <a:ext cx="81745" cy="10698"/>
            </a:xfrm>
            <a:custGeom>
              <a:rect b="b" l="l" r="r" t="t"/>
              <a:pathLst>
                <a:path extrusionOk="0" h="311" w="243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77" name="Google Shape;1077;g3689978d002_3_543"/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1078" name="Google Shape;1078;g3689978d002_3_543"/>
            <p:cNvSpPr/>
            <p:nvPr/>
          </p:nvSpPr>
          <p:spPr>
            <a:xfrm>
              <a:off x="4754041" y="2231625"/>
              <a:ext cx="340538" cy="322810"/>
            </a:xfrm>
            <a:custGeom>
              <a:rect b="b" l="l" r="r" t="t"/>
              <a:pathLst>
                <a:path extrusionOk="0" h="9384" w="10123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9" name="Google Shape;1079;g3689978d002_3_543"/>
            <p:cNvSpPr/>
            <p:nvPr/>
          </p:nvSpPr>
          <p:spPr>
            <a:xfrm>
              <a:off x="5011219" y="2437234"/>
              <a:ext cx="45683" cy="9873"/>
            </a:xfrm>
            <a:custGeom>
              <a:rect b="b" l="l" r="r" t="t"/>
              <a:pathLst>
                <a:path extrusionOk="0" h="287" w="1358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0" name="Google Shape;1080;g3689978d002_3_543"/>
            <p:cNvSpPr/>
            <p:nvPr/>
          </p:nvSpPr>
          <p:spPr>
            <a:xfrm>
              <a:off x="4976772" y="2455259"/>
              <a:ext cx="80130" cy="10698"/>
            </a:xfrm>
            <a:custGeom>
              <a:rect b="b" l="l" r="r" t="t"/>
              <a:pathLst>
                <a:path extrusionOk="0" h="311" w="2382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1" name="Google Shape;1081;g3689978d002_3_543"/>
            <p:cNvSpPr/>
            <p:nvPr/>
          </p:nvSpPr>
          <p:spPr>
            <a:xfrm>
              <a:off x="4976772" y="2302902"/>
              <a:ext cx="16854" cy="10664"/>
            </a:xfrm>
            <a:custGeom>
              <a:rect b="b" l="l" r="r" t="t"/>
              <a:pathLst>
                <a:path extrusionOk="0" h="310" w="501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2" name="Google Shape;1082;g3689978d002_3_543"/>
            <p:cNvSpPr/>
            <p:nvPr/>
          </p:nvSpPr>
          <p:spPr>
            <a:xfrm>
              <a:off x="5001598" y="2302902"/>
              <a:ext cx="55304" cy="10664"/>
            </a:xfrm>
            <a:custGeom>
              <a:rect b="b" l="l" r="r" t="t"/>
              <a:pathLst>
                <a:path extrusionOk="0" h="310" w="1644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3" name="Google Shape;1083;g3689978d002_3_543"/>
            <p:cNvSpPr/>
            <p:nvPr/>
          </p:nvSpPr>
          <p:spPr>
            <a:xfrm>
              <a:off x="4976772" y="2321719"/>
              <a:ext cx="80130" cy="9873"/>
            </a:xfrm>
            <a:custGeom>
              <a:rect b="b" l="l" r="r" t="t"/>
              <a:pathLst>
                <a:path extrusionOk="0" h="287" w="2382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4" name="Google Shape;1084;g3689978d002_3_543"/>
            <p:cNvSpPr/>
            <p:nvPr/>
          </p:nvSpPr>
          <p:spPr>
            <a:xfrm>
              <a:off x="4976772" y="2352025"/>
              <a:ext cx="80130" cy="65601"/>
            </a:xfrm>
            <a:custGeom>
              <a:rect b="b" l="l" r="r" t="t"/>
              <a:pathLst>
                <a:path extrusionOk="0" h="1907" w="2382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5" name="Google Shape;1085;g3689978d002_3_543"/>
            <p:cNvSpPr/>
            <p:nvPr/>
          </p:nvSpPr>
          <p:spPr>
            <a:xfrm>
              <a:off x="4789296" y="2294680"/>
              <a:ext cx="168267" cy="172069"/>
            </a:xfrm>
            <a:custGeom>
              <a:rect b="b" l="l" r="r" t="t"/>
              <a:pathLst>
                <a:path extrusionOk="0" h="5002" w="5002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6" name="Google Shape;1086;g3689978d002_3_543"/>
            <p:cNvSpPr/>
            <p:nvPr/>
          </p:nvSpPr>
          <p:spPr>
            <a:xfrm>
              <a:off x="4794107" y="2453402"/>
              <a:ext cx="24086" cy="17475"/>
            </a:xfrm>
            <a:custGeom>
              <a:rect b="b" l="l" r="r" t="t"/>
              <a:pathLst>
                <a:path extrusionOk="0" h="508" w="716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7" name="Google Shape;1087;g3689978d002_3_543"/>
            <p:cNvSpPr/>
            <p:nvPr/>
          </p:nvSpPr>
          <p:spPr>
            <a:xfrm>
              <a:off x="4883051" y="2382744"/>
              <a:ext cx="24053" cy="16856"/>
            </a:xfrm>
            <a:custGeom>
              <a:rect b="b" l="l" r="r" t="t"/>
              <a:pathLst>
                <a:path extrusionOk="0" h="490" w="715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8" name="Google Shape;1088;g3689978d002_3_543"/>
            <p:cNvSpPr/>
            <p:nvPr/>
          </p:nvSpPr>
          <p:spPr>
            <a:xfrm>
              <a:off x="4935899" y="2304106"/>
              <a:ext cx="24086" cy="16856"/>
            </a:xfrm>
            <a:custGeom>
              <a:rect b="b" l="l" r="r" t="t"/>
              <a:pathLst>
                <a:path extrusionOk="0" h="490" w="716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51" name="Google Shape;1051;g3689978d002_3_543"/>
          <p:cNvSpPr/>
          <p:nvPr/>
        </p:nvSpPr>
        <p:spPr>
          <a:xfrm>
            <a:off x="9217741" y="1396603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689978d002_3_59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4" name="Google Shape;1094;g3689978d002_3_593"/>
          <p:cNvSpPr/>
          <p:nvPr>
            <p:ph idx="1" type="body"/>
          </p:nvPr>
        </p:nvSpPr>
        <p:spPr>
          <a:xfrm>
            <a:off x="346075" y="1458075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 b="0"/>
          </a:p>
        </p:txBody>
      </p:sp>
      <p:sp>
        <p:nvSpPr>
          <p:cNvPr id="1095" name="Google Shape;1095;g3689978d002_3_593"/>
          <p:cNvSpPr txBox="1"/>
          <p:nvPr>
            <p:ph idx="2" type="body"/>
          </p:nvPr>
        </p:nvSpPr>
        <p:spPr>
          <a:xfrm>
            <a:off x="346075" y="1814077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6" name="Google Shape;1096;g3689978d002_3_593"/>
          <p:cNvSpPr/>
          <p:nvPr>
            <p:ph idx="3" type="body"/>
          </p:nvPr>
        </p:nvSpPr>
        <p:spPr>
          <a:xfrm>
            <a:off x="4832960" y="1458075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 b="0"/>
          </a:p>
        </p:txBody>
      </p:sp>
      <p:sp>
        <p:nvSpPr>
          <p:cNvPr id="1097" name="Google Shape;1097;g3689978d002_3_593"/>
          <p:cNvSpPr txBox="1"/>
          <p:nvPr>
            <p:ph idx="4" type="body"/>
          </p:nvPr>
        </p:nvSpPr>
        <p:spPr>
          <a:xfrm>
            <a:off x="4832960" y="1814077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g3689978d002_3_593"/>
          <p:cNvSpPr/>
          <p:nvPr>
            <p:ph idx="5" type="body"/>
          </p:nvPr>
        </p:nvSpPr>
        <p:spPr>
          <a:xfrm>
            <a:off x="9330862" y="1458075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 b="0"/>
          </a:p>
        </p:txBody>
      </p:sp>
      <p:sp>
        <p:nvSpPr>
          <p:cNvPr id="1099" name="Google Shape;1099;g3689978d002_3_593"/>
          <p:cNvSpPr txBox="1"/>
          <p:nvPr>
            <p:ph idx="6" type="body"/>
          </p:nvPr>
        </p:nvSpPr>
        <p:spPr>
          <a:xfrm>
            <a:off x="9330862" y="1814077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0" name="Google Shape;1100;g3689978d002_3_593"/>
          <p:cNvSpPr/>
          <p:nvPr>
            <p:ph idx="7" type="body"/>
          </p:nvPr>
        </p:nvSpPr>
        <p:spPr>
          <a:xfrm>
            <a:off x="2593517" y="4791290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 b="0"/>
          </a:p>
        </p:txBody>
      </p:sp>
      <p:sp>
        <p:nvSpPr>
          <p:cNvPr id="1101" name="Google Shape;1101;g3689978d002_3_593"/>
          <p:cNvSpPr txBox="1"/>
          <p:nvPr>
            <p:ph idx="8" type="body"/>
          </p:nvPr>
        </p:nvSpPr>
        <p:spPr>
          <a:xfrm>
            <a:off x="2593517" y="5147292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g3689978d002_3_593"/>
          <p:cNvSpPr/>
          <p:nvPr>
            <p:ph idx="9" type="body"/>
          </p:nvPr>
        </p:nvSpPr>
        <p:spPr>
          <a:xfrm>
            <a:off x="7080402" y="4791290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t/>
            </a:r>
            <a:endParaRPr b="0"/>
          </a:p>
        </p:txBody>
      </p:sp>
      <p:sp>
        <p:nvSpPr>
          <p:cNvPr id="1103" name="Google Shape;1103;g3689978d002_3_593"/>
          <p:cNvSpPr txBox="1"/>
          <p:nvPr>
            <p:ph idx="13" type="body"/>
          </p:nvPr>
        </p:nvSpPr>
        <p:spPr>
          <a:xfrm>
            <a:off x="7080402" y="5147292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3689978d002_3_593"/>
          <p:cNvSpPr txBox="1"/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5" name="Google Shape;1105;g3689978d002_3_593"/>
          <p:cNvCxnSpPr/>
          <p:nvPr/>
        </p:nvCxnSpPr>
        <p:spPr>
          <a:xfrm>
            <a:off x="2065940" y="3860224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6" name="Google Shape;1106;g3689978d002_3_593"/>
          <p:cNvCxnSpPr/>
          <p:nvPr/>
        </p:nvCxnSpPr>
        <p:spPr>
          <a:xfrm>
            <a:off x="4312137" y="3862139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7" name="Google Shape;1107;g3689978d002_3_593"/>
          <p:cNvCxnSpPr/>
          <p:nvPr/>
        </p:nvCxnSpPr>
        <p:spPr>
          <a:xfrm>
            <a:off x="6558334" y="3862139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8" name="Google Shape;1108;g3689978d002_3_593"/>
          <p:cNvCxnSpPr/>
          <p:nvPr/>
        </p:nvCxnSpPr>
        <p:spPr>
          <a:xfrm>
            <a:off x="8780467" y="3862139"/>
            <a:ext cx="1332545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9" name="Google Shape;1109;g3689978d002_3_593"/>
          <p:cNvCxnSpPr/>
          <p:nvPr/>
        </p:nvCxnSpPr>
        <p:spPr>
          <a:xfrm>
            <a:off x="1609114" y="2934762"/>
            <a:ext cx="1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0" name="Google Shape;1110;g3689978d002_3_593"/>
          <p:cNvCxnSpPr/>
          <p:nvPr/>
        </p:nvCxnSpPr>
        <p:spPr>
          <a:xfrm>
            <a:off x="3855312" y="4216228"/>
            <a:ext cx="1245" cy="5750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1" name="Google Shape;1111;g3689978d002_3_593"/>
          <p:cNvCxnSpPr/>
          <p:nvPr/>
        </p:nvCxnSpPr>
        <p:spPr>
          <a:xfrm>
            <a:off x="6096000" y="2934762"/>
            <a:ext cx="5509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2" name="Google Shape;1112;g3689978d002_3_593"/>
          <p:cNvCxnSpPr/>
          <p:nvPr/>
        </p:nvCxnSpPr>
        <p:spPr>
          <a:xfrm flipH="1">
            <a:off x="8343442" y="4216228"/>
            <a:ext cx="4264" cy="5750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3" name="Google Shape;1113;g3689978d002_3_593"/>
          <p:cNvCxnSpPr/>
          <p:nvPr/>
        </p:nvCxnSpPr>
        <p:spPr>
          <a:xfrm>
            <a:off x="10593901" y="2934762"/>
            <a:ext cx="1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4" name="Google Shape;1114;g3689978d002_3_593"/>
          <p:cNvSpPr/>
          <p:nvPr/>
        </p:nvSpPr>
        <p:spPr>
          <a:xfrm>
            <a:off x="1191126" y="3508049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1115" name="Google Shape;1115;g3689978d002_3_593"/>
          <p:cNvSpPr/>
          <p:nvPr/>
        </p:nvSpPr>
        <p:spPr>
          <a:xfrm>
            <a:off x="3412397" y="3506136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1116" name="Google Shape;1116;g3689978d002_3_593"/>
          <p:cNvSpPr/>
          <p:nvPr/>
        </p:nvSpPr>
        <p:spPr>
          <a:xfrm>
            <a:off x="5658594" y="3516255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1117" name="Google Shape;1117;g3689978d002_3_593"/>
          <p:cNvSpPr/>
          <p:nvPr/>
        </p:nvSpPr>
        <p:spPr>
          <a:xfrm>
            <a:off x="7889752" y="3506135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1118" name="Google Shape;1118;g3689978d002_3_593"/>
          <p:cNvSpPr/>
          <p:nvPr/>
        </p:nvSpPr>
        <p:spPr>
          <a:xfrm>
            <a:off x="10113012" y="3538626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g3689978d002_3_622"/>
          <p:cNvPicPr preferRelativeResize="0"/>
          <p:nvPr/>
        </p:nvPicPr>
        <p:blipFill rotWithShape="1">
          <a:blip r:embed="rId4">
            <a:alphaModFix/>
          </a:blip>
          <a:srcRect b="28595" l="24136" r="20782" t="3015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g3689978d002_3_622"/>
          <p:cNvSpPr/>
          <p:nvPr>
            <p:ph idx="2" type="pic"/>
          </p:nvPr>
        </p:nvSpPr>
        <p:spPr>
          <a:xfrm>
            <a:off x="4103826" y="1280161"/>
            <a:ext cx="3430829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1125" name="Google Shape;1125;g3689978d002_3_62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26" name="Google Shape;1126;g3689978d002_3_622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g3689978d002_3_622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128" name="Google Shape;1128;g3689978d002_3_622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129" name="Google Shape;1129;g3689978d002_3_622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g3689978d002_3_632"/>
          <p:cNvGrpSpPr/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1135" name="Google Shape;1135;g3689978d002_3_632"/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136" name="Google Shape;1136;g3689978d002_3_632"/>
              <p:cNvSpPr/>
              <p:nvPr/>
            </p:nvSpPr>
            <p:spPr>
              <a:xfrm>
                <a:off x="1029339" y="2693983"/>
                <a:ext cx="6794662" cy="4462905"/>
              </a:xfrm>
              <a:prstGeom prst="roundRect">
                <a:avLst>
                  <a:gd fmla="val 1292" name="adj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37" name="Google Shape;1137;g3689978d002_3_632"/>
              <p:cNvSpPr/>
              <p:nvPr/>
            </p:nvSpPr>
            <p:spPr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38" name="Google Shape;1138;g3689978d002_3_632"/>
              <p:cNvSpPr/>
              <p:nvPr/>
            </p:nvSpPr>
            <p:spPr>
              <a:xfrm>
                <a:off x="2035351" y="2779230"/>
                <a:ext cx="2717865" cy="561624"/>
              </a:xfrm>
              <a:prstGeom prst="roundRect">
                <a:avLst>
                  <a:gd fmla="val 11986" name="adj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39" name="Google Shape;1139;g3689978d002_3_632"/>
              <p:cNvSpPr/>
              <p:nvPr/>
            </p:nvSpPr>
            <p:spPr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40" name="Google Shape;1140;g3689978d002_3_632"/>
              <p:cNvSpPr/>
              <p:nvPr/>
            </p:nvSpPr>
            <p:spPr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41" name="Google Shape;1141;g3689978d002_3_632"/>
              <p:cNvSpPr/>
              <p:nvPr/>
            </p:nvSpPr>
            <p:spPr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42" name="Google Shape;1142;g3689978d002_3_632"/>
              <p:cNvSpPr/>
              <p:nvPr/>
            </p:nvSpPr>
            <p:spPr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cap="flat" cmpd="sng" w="25400">
                <a:solidFill>
                  <a:srgbClr val="B3B3B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grpSp>
            <p:nvGrpSpPr>
              <p:cNvPr id="1143" name="Google Shape;1143;g3689978d002_3_632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</p:grpSpPr>
            <p:sp>
              <p:nvSpPr>
                <p:cNvPr id="1144" name="Google Shape;1144;g3689978d002_3_632"/>
                <p:cNvSpPr/>
                <p:nvPr/>
              </p:nvSpPr>
              <p:spPr>
                <a:xfrm>
                  <a:off x="4763" y="0"/>
                  <a:ext cx="727075" cy="722313"/>
                </a:xfrm>
                <a:custGeom>
                  <a:rect b="b" l="l" r="r" t="t"/>
                  <a:pathLst>
                    <a:path extrusionOk="0" h="192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45" name="Google Shape;1145;g3689978d002_3_632"/>
                <p:cNvSpPr/>
                <p:nvPr/>
              </p:nvSpPr>
              <p:spPr>
                <a:xfrm>
                  <a:off x="4763" y="1087438"/>
                  <a:ext cx="727075" cy="722313"/>
                </a:xfrm>
                <a:custGeom>
                  <a:rect b="b" l="l" r="r" t="t"/>
                  <a:pathLst>
                    <a:path extrusionOk="0" h="192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46" name="Google Shape;1146;g3689978d002_3_632"/>
                <p:cNvSpPr/>
                <p:nvPr/>
              </p:nvSpPr>
              <p:spPr>
                <a:xfrm>
                  <a:off x="4763" y="2171700"/>
                  <a:ext cx="727075" cy="727075"/>
                </a:xfrm>
                <a:custGeom>
                  <a:rect b="b" l="l" r="r" t="t"/>
                  <a:pathLst>
                    <a:path extrusionOk="0" h="193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47" name="Google Shape;1147;g3689978d002_3_632"/>
                <p:cNvSpPr/>
                <p:nvPr/>
              </p:nvSpPr>
              <p:spPr>
                <a:xfrm>
                  <a:off x="1093788" y="0"/>
                  <a:ext cx="722312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48" name="Google Shape;1148;g3689978d002_3_632"/>
                <p:cNvSpPr/>
                <p:nvPr/>
              </p:nvSpPr>
              <p:spPr>
                <a:xfrm>
                  <a:off x="1093788" y="1087438"/>
                  <a:ext cx="722312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49" name="Google Shape;1149;g3689978d002_3_632"/>
                <p:cNvSpPr/>
                <p:nvPr/>
              </p:nvSpPr>
              <p:spPr>
                <a:xfrm>
                  <a:off x="1093788" y="2171700"/>
                  <a:ext cx="722312" cy="727075"/>
                </a:xfrm>
                <a:custGeom>
                  <a:rect b="b" l="l" r="r" t="t"/>
                  <a:pathLst>
                    <a:path extrusionOk="0" h="193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50" name="Google Shape;1150;g3689978d002_3_632"/>
                <p:cNvSpPr/>
                <p:nvPr/>
              </p:nvSpPr>
              <p:spPr>
                <a:xfrm>
                  <a:off x="2181225" y="0"/>
                  <a:ext cx="723900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51" name="Google Shape;1151;g3689978d002_3_632"/>
                <p:cNvSpPr/>
                <p:nvPr/>
              </p:nvSpPr>
              <p:spPr>
                <a:xfrm>
                  <a:off x="2181225" y="1087438"/>
                  <a:ext cx="723900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52" name="Google Shape;1152;g3689978d002_3_632"/>
                <p:cNvSpPr/>
                <p:nvPr/>
              </p:nvSpPr>
              <p:spPr>
                <a:xfrm>
                  <a:off x="2181225" y="2171700"/>
                  <a:ext cx="723900" cy="727075"/>
                </a:xfrm>
                <a:custGeom>
                  <a:rect b="b" l="l" r="r" t="t"/>
                  <a:pathLst>
                    <a:path extrusionOk="0" h="193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1153" name="Google Shape;1153;g3689978d002_3_632"/>
              <p:cNvSpPr/>
              <p:nvPr/>
            </p:nvSpPr>
            <p:spPr>
              <a:xfrm rot="5400000">
                <a:off x="7497092" y="3115886"/>
                <a:ext cx="146921" cy="128651"/>
              </a:xfrm>
              <a:custGeom>
                <a:rect b="b" l="l" r="r" t="t"/>
                <a:pathLst>
                  <a:path extrusionOk="0" h="784" w="896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54" name="Google Shape;1154;g3689978d002_3_632"/>
              <p:cNvSpPr/>
              <p:nvPr/>
            </p:nvSpPr>
            <p:spPr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1155" name="Google Shape;1155;g3689978d002_3_632"/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www.lider.com</a:t>
              </a:r>
              <a:endParaRPr/>
            </a:p>
          </p:txBody>
        </p:sp>
        <p:sp>
          <p:nvSpPr>
            <p:cNvPr id="1156" name="Google Shape;1156;g3689978d002_3_632"/>
            <p:cNvSpPr/>
            <p:nvPr/>
          </p:nvSpPr>
          <p:spPr>
            <a:xfrm>
              <a:off x="2269943" y="3130076"/>
              <a:ext cx="115372" cy="115448"/>
            </a:xfrm>
            <a:custGeom>
              <a:rect b="b" l="l" r="r" t="t"/>
              <a:pathLst>
                <a:path extrusionOk="0" h="636" w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157" name="Google Shape;1157;g3689978d002_3_632"/>
          <p:cNvGrpSpPr/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1158" name="Google Shape;1158;g3689978d002_3_632"/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159" name="Google Shape;1159;g3689978d002_3_632"/>
              <p:cNvSpPr/>
              <p:nvPr/>
            </p:nvSpPr>
            <p:spPr>
              <a:xfrm>
                <a:off x="1029339" y="2693983"/>
                <a:ext cx="6794662" cy="4462905"/>
              </a:xfrm>
              <a:prstGeom prst="roundRect">
                <a:avLst>
                  <a:gd fmla="val 1292" name="adj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0" name="Google Shape;1160;g3689978d002_3_632"/>
              <p:cNvSpPr/>
              <p:nvPr/>
            </p:nvSpPr>
            <p:spPr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1" name="Google Shape;1161;g3689978d002_3_632"/>
              <p:cNvSpPr/>
              <p:nvPr/>
            </p:nvSpPr>
            <p:spPr>
              <a:xfrm>
                <a:off x="2035351" y="2779230"/>
                <a:ext cx="2717865" cy="561624"/>
              </a:xfrm>
              <a:prstGeom prst="roundRect">
                <a:avLst>
                  <a:gd fmla="val 11986" name="adj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2" name="Google Shape;1162;g3689978d002_3_632"/>
              <p:cNvSpPr/>
              <p:nvPr/>
            </p:nvSpPr>
            <p:spPr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3" name="Google Shape;1163;g3689978d002_3_632"/>
              <p:cNvSpPr/>
              <p:nvPr/>
            </p:nvSpPr>
            <p:spPr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4" name="Google Shape;1164;g3689978d002_3_632"/>
              <p:cNvSpPr/>
              <p:nvPr/>
            </p:nvSpPr>
            <p:spPr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65" name="Google Shape;1165;g3689978d002_3_632"/>
              <p:cNvSpPr/>
              <p:nvPr/>
            </p:nvSpPr>
            <p:spPr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cap="flat" cmpd="sng" w="25400">
                <a:solidFill>
                  <a:srgbClr val="B3B3B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grpSp>
            <p:nvGrpSpPr>
              <p:cNvPr id="1166" name="Google Shape;1166;g3689978d002_3_632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</p:grpSpPr>
            <p:sp>
              <p:nvSpPr>
                <p:cNvPr id="1167" name="Google Shape;1167;g3689978d002_3_632"/>
                <p:cNvSpPr/>
                <p:nvPr/>
              </p:nvSpPr>
              <p:spPr>
                <a:xfrm>
                  <a:off x="4763" y="0"/>
                  <a:ext cx="727075" cy="722313"/>
                </a:xfrm>
                <a:custGeom>
                  <a:rect b="b" l="l" r="r" t="t"/>
                  <a:pathLst>
                    <a:path extrusionOk="0" h="192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68" name="Google Shape;1168;g3689978d002_3_632"/>
                <p:cNvSpPr/>
                <p:nvPr/>
              </p:nvSpPr>
              <p:spPr>
                <a:xfrm>
                  <a:off x="4763" y="1087438"/>
                  <a:ext cx="727075" cy="722313"/>
                </a:xfrm>
                <a:custGeom>
                  <a:rect b="b" l="l" r="r" t="t"/>
                  <a:pathLst>
                    <a:path extrusionOk="0" h="192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69" name="Google Shape;1169;g3689978d002_3_632"/>
                <p:cNvSpPr/>
                <p:nvPr/>
              </p:nvSpPr>
              <p:spPr>
                <a:xfrm>
                  <a:off x="4763" y="2171700"/>
                  <a:ext cx="727075" cy="727075"/>
                </a:xfrm>
                <a:custGeom>
                  <a:rect b="b" l="l" r="r" t="t"/>
                  <a:pathLst>
                    <a:path extrusionOk="0" h="193" w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0" name="Google Shape;1170;g3689978d002_3_632"/>
                <p:cNvSpPr/>
                <p:nvPr/>
              </p:nvSpPr>
              <p:spPr>
                <a:xfrm>
                  <a:off x="1093788" y="0"/>
                  <a:ext cx="722312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1" name="Google Shape;1171;g3689978d002_3_632"/>
                <p:cNvSpPr/>
                <p:nvPr/>
              </p:nvSpPr>
              <p:spPr>
                <a:xfrm>
                  <a:off x="1093788" y="1087438"/>
                  <a:ext cx="722312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2" name="Google Shape;1172;g3689978d002_3_632"/>
                <p:cNvSpPr/>
                <p:nvPr/>
              </p:nvSpPr>
              <p:spPr>
                <a:xfrm>
                  <a:off x="1093788" y="2171700"/>
                  <a:ext cx="722312" cy="727075"/>
                </a:xfrm>
                <a:custGeom>
                  <a:rect b="b" l="l" r="r" t="t"/>
                  <a:pathLst>
                    <a:path extrusionOk="0" h="193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3" name="Google Shape;1173;g3689978d002_3_632"/>
                <p:cNvSpPr/>
                <p:nvPr/>
              </p:nvSpPr>
              <p:spPr>
                <a:xfrm>
                  <a:off x="2181225" y="0"/>
                  <a:ext cx="723900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4" name="Google Shape;1174;g3689978d002_3_632"/>
                <p:cNvSpPr/>
                <p:nvPr/>
              </p:nvSpPr>
              <p:spPr>
                <a:xfrm>
                  <a:off x="2181225" y="1087438"/>
                  <a:ext cx="723900" cy="722313"/>
                </a:xfrm>
                <a:custGeom>
                  <a:rect b="b" l="l" r="r" t="t"/>
                  <a:pathLst>
                    <a:path extrusionOk="0" h="192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1175" name="Google Shape;1175;g3689978d002_3_632"/>
                <p:cNvSpPr/>
                <p:nvPr/>
              </p:nvSpPr>
              <p:spPr>
                <a:xfrm>
                  <a:off x="2181225" y="2171700"/>
                  <a:ext cx="723900" cy="727075"/>
                </a:xfrm>
                <a:custGeom>
                  <a:rect b="b" l="l" r="r" t="t"/>
                  <a:pathLst>
                    <a:path extrusionOk="0" h="193" w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1176" name="Google Shape;1176;g3689978d002_3_632"/>
              <p:cNvSpPr/>
              <p:nvPr/>
            </p:nvSpPr>
            <p:spPr>
              <a:xfrm rot="5400000">
                <a:off x="7497092" y="3115886"/>
                <a:ext cx="146921" cy="128651"/>
              </a:xfrm>
              <a:custGeom>
                <a:rect b="b" l="l" r="r" t="t"/>
                <a:pathLst>
                  <a:path extrusionOk="0" h="784" w="896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77" name="Google Shape;1177;g3689978d002_3_632"/>
              <p:cNvSpPr/>
              <p:nvPr/>
            </p:nvSpPr>
            <p:spPr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sp>
          <p:nvSpPr>
            <p:cNvPr id="1178" name="Google Shape;1178;g3689978d002_3_632"/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www.lider.com</a:t>
              </a:r>
              <a:endParaRPr/>
            </a:p>
          </p:txBody>
        </p:sp>
        <p:sp>
          <p:nvSpPr>
            <p:cNvPr id="1179" name="Google Shape;1179;g3689978d002_3_632"/>
            <p:cNvSpPr/>
            <p:nvPr/>
          </p:nvSpPr>
          <p:spPr>
            <a:xfrm>
              <a:off x="2269943" y="3130076"/>
              <a:ext cx="115372" cy="115448"/>
            </a:xfrm>
            <a:custGeom>
              <a:rect b="b" l="l" r="r" t="t"/>
              <a:pathLst>
                <a:path extrusionOk="0" h="636" w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180" name="Google Shape;1180;g3689978d002_3_63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1" name="Google Shape;1181;g3689978d002_3_632"/>
          <p:cNvSpPr txBox="1"/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g3689978d002_3_632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183" name="Google Shape;1183;g3689978d002_3_632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/>
          </a:p>
        </p:txBody>
      </p:sp>
      <p:sp>
        <p:nvSpPr>
          <p:cNvPr id="1184" name="Google Shape;1184;g3689978d002_3_632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185" name="Google Shape;1185;g3689978d002_3_632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689978d002_3_687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294" name="adj"/>
            </a:avLst>
          </a:prstGeom>
          <a:noFill/>
          <a:ln>
            <a:noFill/>
          </a:ln>
        </p:spPr>
      </p:sp>
      <p:sp>
        <p:nvSpPr>
          <p:cNvPr id="1191" name="Google Shape;1191;g3689978d002_3_687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92" name="Google Shape;1192;g3689978d002_3_687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g3689978d002_3_687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5D2F9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94" name="Google Shape;1194;g3689978d002_3_687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3689978d002_3_687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96" name="Google Shape;1196;g3689978d002_3_687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g3689978d002_3_687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3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198" name="Google Shape;1198;g3689978d002_3_687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9" name="Google Shape;1199;g3689978d002_3_687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g3689978d002_3_68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01" name="Google Shape;1201;g3689978d002_3_687"/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202" name="Google Shape;1202;g3689978d002_3_687"/>
            <p:cNvSpPr/>
            <p:nvPr/>
          </p:nvSpPr>
          <p:spPr>
            <a:xfrm>
              <a:off x="5210727" y="1574276"/>
              <a:ext cx="1781175" cy="3705225"/>
            </a:xfrm>
            <a:custGeom>
              <a:rect b="b" l="l" r="r" t="t"/>
              <a:pathLst>
                <a:path extrusionOk="0" h="3705225" w="178117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3" name="Google Shape;1203;g3689978d002_3_687"/>
            <p:cNvSpPr/>
            <p:nvPr/>
          </p:nvSpPr>
          <p:spPr>
            <a:xfrm>
              <a:off x="5274850" y="1574276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4" name="Google Shape;1204;g3689978d002_3_687"/>
            <p:cNvSpPr/>
            <p:nvPr/>
          </p:nvSpPr>
          <p:spPr>
            <a:xfrm>
              <a:off x="5232368" y="1598295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5" name="Google Shape;1205;g3689978d002_3_687"/>
            <p:cNvSpPr/>
            <p:nvPr/>
          </p:nvSpPr>
          <p:spPr>
            <a:xfrm>
              <a:off x="5231225" y="1597057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6" name="Google Shape;1206;g3689978d002_3_687"/>
            <p:cNvSpPr/>
            <p:nvPr/>
          </p:nvSpPr>
          <p:spPr>
            <a:xfrm>
              <a:off x="5274850" y="4979578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7" name="Google Shape;1207;g3689978d002_3_687"/>
            <p:cNvSpPr/>
            <p:nvPr/>
          </p:nvSpPr>
          <p:spPr>
            <a:xfrm>
              <a:off x="6977063" y="2346579"/>
              <a:ext cx="19050" cy="400050"/>
            </a:xfrm>
            <a:custGeom>
              <a:rect b="b" l="l" r="r" t="t"/>
              <a:pathLst>
                <a:path extrusionOk="0" h="400050" w="19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8" name="Google Shape;1208;g3689978d002_3_687"/>
            <p:cNvSpPr/>
            <p:nvPr/>
          </p:nvSpPr>
          <p:spPr>
            <a:xfrm>
              <a:off x="6982778" y="2346674"/>
              <a:ext cx="9525" cy="400050"/>
            </a:xfrm>
            <a:custGeom>
              <a:rect b="b" l="l" r="r" t="t"/>
              <a:pathLst>
                <a:path extrusionOk="0" h="400050" w="9525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9" name="Google Shape;1209;g3689978d002_3_687"/>
            <p:cNvSpPr/>
            <p:nvPr/>
          </p:nvSpPr>
          <p:spPr>
            <a:xfrm>
              <a:off x="5196363" y="2346579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0" name="Google Shape;1210;g3689978d002_3_687"/>
            <p:cNvSpPr/>
            <p:nvPr/>
          </p:nvSpPr>
          <p:spPr>
            <a:xfrm>
              <a:off x="5193506" y="2346674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1" name="Google Shape;1211;g3689978d002_3_687"/>
            <p:cNvSpPr/>
            <p:nvPr/>
          </p:nvSpPr>
          <p:spPr>
            <a:xfrm>
              <a:off x="5201984" y="2346674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2" name="Google Shape;1212;g3689978d002_3_687"/>
            <p:cNvSpPr/>
            <p:nvPr/>
          </p:nvSpPr>
          <p:spPr>
            <a:xfrm>
              <a:off x="519636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3" name="Google Shape;1213;g3689978d002_3_687"/>
            <p:cNvSpPr/>
            <p:nvPr/>
          </p:nvSpPr>
          <p:spPr>
            <a:xfrm>
              <a:off x="5193506" y="2679668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4" name="Google Shape;1214;g3689978d002_3_687"/>
            <p:cNvSpPr/>
            <p:nvPr/>
          </p:nvSpPr>
          <p:spPr>
            <a:xfrm>
              <a:off x="520198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5" name="Google Shape;1215;g3689978d002_3_687"/>
            <p:cNvSpPr/>
            <p:nvPr/>
          </p:nvSpPr>
          <p:spPr>
            <a:xfrm>
              <a:off x="5196364" y="2032159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6" name="Google Shape;1216;g3689978d002_3_687"/>
            <p:cNvSpPr/>
            <p:nvPr/>
          </p:nvSpPr>
          <p:spPr>
            <a:xfrm>
              <a:off x="5193506" y="2032254"/>
              <a:ext cx="9525" cy="152400"/>
            </a:xfrm>
            <a:custGeom>
              <a:rect b="b" l="l" r="r" t="t"/>
              <a:pathLst>
                <a:path extrusionOk="0" h="152400" w="9525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7" name="Google Shape;1217;g3689978d002_3_687"/>
            <p:cNvSpPr/>
            <p:nvPr/>
          </p:nvSpPr>
          <p:spPr>
            <a:xfrm>
              <a:off x="5201984" y="2032254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8" name="Google Shape;1218;g3689978d002_3_687"/>
            <p:cNvSpPr/>
            <p:nvPr/>
          </p:nvSpPr>
          <p:spPr>
            <a:xfrm>
              <a:off x="5989398" y="5260657"/>
              <a:ext cx="219075" cy="19050"/>
            </a:xfrm>
            <a:custGeom>
              <a:rect b="b" l="l" r="r" t="t"/>
              <a:pathLst>
                <a:path extrusionOk="0" h="19050" w="219075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9" name="Google Shape;1219;g3689978d002_3_687"/>
            <p:cNvSpPr/>
            <p:nvPr/>
          </p:nvSpPr>
          <p:spPr>
            <a:xfrm>
              <a:off x="5865400" y="1648968"/>
              <a:ext cx="457200" cy="142875"/>
            </a:xfrm>
            <a:custGeom>
              <a:rect b="b" l="l" r="r" t="t"/>
              <a:pathLst>
                <a:path extrusionOk="0" h="142875" w="45720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20" name="Google Shape;1220;g3689978d002_3_687"/>
            <p:cNvSpPr/>
            <p:nvPr/>
          </p:nvSpPr>
          <p:spPr>
            <a:xfrm>
              <a:off x="6202585" y="168554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21" name="Google Shape;1221;g3689978d002_3_6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967" y="1694212"/>
              <a:ext cx="57150" cy="47625"/>
            </a:xfrm>
            <a:custGeom>
              <a:rect b="b" l="l" r="r" t="t"/>
              <a:pathLst>
                <a:path extrusionOk="0" h="47625" w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222" name="Google Shape;1222;g3689978d002_3_687"/>
            <p:cNvSpPr/>
            <p:nvPr/>
          </p:nvSpPr>
          <p:spPr>
            <a:xfrm>
              <a:off x="6214777" y="1697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23" name="Google Shape;1223;g3689978d002_3_687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24" name="Google Shape;1224;g3689978d002_3_687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25" name="Google Shape;1225;g3689978d002_3_687"/>
            <p:cNvSpPr/>
            <p:nvPr/>
          </p:nvSpPr>
          <p:spPr>
            <a:xfrm>
              <a:off x="6233636" y="171621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689978d002_3_726"/>
          <p:cNvSpPr/>
          <p:nvPr>
            <p:ph idx="2" type="pic"/>
          </p:nvPr>
        </p:nvSpPr>
        <p:spPr>
          <a:xfrm>
            <a:off x="1044995" y="1033838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231" name="Google Shape;1231;g3689978d002_3_726"/>
          <p:cNvSpPr/>
          <p:nvPr>
            <p:ph idx="3" type="pic"/>
          </p:nvPr>
        </p:nvSpPr>
        <p:spPr>
          <a:xfrm>
            <a:off x="3770385" y="1033838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232" name="Google Shape;1232;g3689978d002_3_726"/>
          <p:cNvSpPr/>
          <p:nvPr>
            <p:ph idx="4" type="pic"/>
          </p:nvPr>
        </p:nvSpPr>
        <p:spPr>
          <a:xfrm>
            <a:off x="6752863" y="1038713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233" name="Google Shape;1233;g3689978d002_3_726"/>
          <p:cNvSpPr/>
          <p:nvPr>
            <p:ph idx="5" type="pic"/>
          </p:nvPr>
        </p:nvSpPr>
        <p:spPr>
          <a:xfrm>
            <a:off x="9621936" y="101409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234" name="Google Shape;1234;g3689978d002_3_72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35" name="Google Shape;1235;g3689978d002_3_726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g3689978d002_3_726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g3689978d002_3_726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8" name="Google Shape;1238;g3689978d002_3_726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485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g3689978d002_3_726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t/>
            </a:r>
            <a:endParaRPr/>
          </a:p>
        </p:txBody>
      </p:sp>
      <p:grpSp>
        <p:nvGrpSpPr>
          <p:cNvPr id="1240" name="Google Shape;1240;g3689978d002_3_726"/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41" name="Google Shape;1241;g3689978d002_3_726"/>
            <p:cNvSpPr/>
            <p:nvPr/>
          </p:nvSpPr>
          <p:spPr>
            <a:xfrm>
              <a:off x="5208079" y="1574006"/>
              <a:ext cx="1781175" cy="3705225"/>
            </a:xfrm>
            <a:custGeom>
              <a:rect b="b" l="l" r="r" t="t"/>
              <a:pathLst>
                <a:path extrusionOk="0" h="3705225" w="178117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2" name="Google Shape;1242;g3689978d002_3_726"/>
            <p:cNvSpPr/>
            <p:nvPr/>
          </p:nvSpPr>
          <p:spPr>
            <a:xfrm>
              <a:off x="5274850" y="1574276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3" name="Google Shape;1243;g3689978d002_3_726"/>
            <p:cNvSpPr/>
            <p:nvPr/>
          </p:nvSpPr>
          <p:spPr>
            <a:xfrm>
              <a:off x="5232368" y="1598295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4" name="Google Shape;1244;g3689978d002_3_726"/>
            <p:cNvSpPr/>
            <p:nvPr/>
          </p:nvSpPr>
          <p:spPr>
            <a:xfrm>
              <a:off x="5231225" y="1597057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5" name="Google Shape;1245;g3689978d002_3_726"/>
            <p:cNvSpPr/>
            <p:nvPr/>
          </p:nvSpPr>
          <p:spPr>
            <a:xfrm>
              <a:off x="5274850" y="4979578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6" name="Google Shape;1246;g3689978d002_3_726"/>
            <p:cNvSpPr/>
            <p:nvPr/>
          </p:nvSpPr>
          <p:spPr>
            <a:xfrm>
              <a:off x="6977063" y="2346579"/>
              <a:ext cx="19050" cy="400050"/>
            </a:xfrm>
            <a:custGeom>
              <a:rect b="b" l="l" r="r" t="t"/>
              <a:pathLst>
                <a:path extrusionOk="0" h="400050" w="19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7" name="Google Shape;1247;g3689978d002_3_726"/>
            <p:cNvSpPr/>
            <p:nvPr/>
          </p:nvSpPr>
          <p:spPr>
            <a:xfrm>
              <a:off x="6982778" y="2346674"/>
              <a:ext cx="9525" cy="400050"/>
            </a:xfrm>
            <a:custGeom>
              <a:rect b="b" l="l" r="r" t="t"/>
              <a:pathLst>
                <a:path extrusionOk="0" h="400050" w="9525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8" name="Google Shape;1248;g3689978d002_3_726"/>
            <p:cNvSpPr/>
            <p:nvPr/>
          </p:nvSpPr>
          <p:spPr>
            <a:xfrm>
              <a:off x="5196363" y="2346579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9" name="Google Shape;1249;g3689978d002_3_726"/>
            <p:cNvSpPr/>
            <p:nvPr/>
          </p:nvSpPr>
          <p:spPr>
            <a:xfrm>
              <a:off x="5193506" y="2346674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0" name="Google Shape;1250;g3689978d002_3_726"/>
            <p:cNvSpPr/>
            <p:nvPr/>
          </p:nvSpPr>
          <p:spPr>
            <a:xfrm>
              <a:off x="5201984" y="2346674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1" name="Google Shape;1251;g3689978d002_3_726"/>
            <p:cNvSpPr/>
            <p:nvPr/>
          </p:nvSpPr>
          <p:spPr>
            <a:xfrm>
              <a:off x="519636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2" name="Google Shape;1252;g3689978d002_3_726"/>
            <p:cNvSpPr/>
            <p:nvPr/>
          </p:nvSpPr>
          <p:spPr>
            <a:xfrm>
              <a:off x="5193506" y="2679668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3" name="Google Shape;1253;g3689978d002_3_726"/>
            <p:cNvSpPr/>
            <p:nvPr/>
          </p:nvSpPr>
          <p:spPr>
            <a:xfrm>
              <a:off x="520198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4" name="Google Shape;1254;g3689978d002_3_726"/>
            <p:cNvSpPr/>
            <p:nvPr/>
          </p:nvSpPr>
          <p:spPr>
            <a:xfrm>
              <a:off x="5196364" y="2032159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5" name="Google Shape;1255;g3689978d002_3_726"/>
            <p:cNvSpPr/>
            <p:nvPr/>
          </p:nvSpPr>
          <p:spPr>
            <a:xfrm>
              <a:off x="5193506" y="2032254"/>
              <a:ext cx="9525" cy="152400"/>
            </a:xfrm>
            <a:custGeom>
              <a:rect b="b" l="l" r="r" t="t"/>
              <a:pathLst>
                <a:path extrusionOk="0" h="152400" w="9525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6" name="Google Shape;1256;g3689978d002_3_726"/>
            <p:cNvSpPr/>
            <p:nvPr/>
          </p:nvSpPr>
          <p:spPr>
            <a:xfrm>
              <a:off x="5201984" y="2032254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7" name="Google Shape;1257;g3689978d002_3_726"/>
            <p:cNvSpPr/>
            <p:nvPr/>
          </p:nvSpPr>
          <p:spPr>
            <a:xfrm>
              <a:off x="5989398" y="5260657"/>
              <a:ext cx="219075" cy="19050"/>
            </a:xfrm>
            <a:custGeom>
              <a:rect b="b" l="l" r="r" t="t"/>
              <a:pathLst>
                <a:path extrusionOk="0" h="19050" w="219075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8" name="Google Shape;1258;g3689978d002_3_726"/>
            <p:cNvSpPr/>
            <p:nvPr/>
          </p:nvSpPr>
          <p:spPr>
            <a:xfrm>
              <a:off x="5865400" y="1648968"/>
              <a:ext cx="457200" cy="142875"/>
            </a:xfrm>
            <a:custGeom>
              <a:rect b="b" l="l" r="r" t="t"/>
              <a:pathLst>
                <a:path extrusionOk="0" h="142875" w="45720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9" name="Google Shape;1259;g3689978d002_3_726"/>
            <p:cNvSpPr/>
            <p:nvPr/>
          </p:nvSpPr>
          <p:spPr>
            <a:xfrm>
              <a:off x="6202585" y="168554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60" name="Google Shape;1260;g3689978d002_3_7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967" y="1694212"/>
              <a:ext cx="57150" cy="47625"/>
            </a:xfrm>
            <a:custGeom>
              <a:rect b="b" l="l" r="r" t="t"/>
              <a:pathLst>
                <a:path extrusionOk="0" h="47625" w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261" name="Google Shape;1261;g3689978d002_3_726"/>
            <p:cNvSpPr/>
            <p:nvPr/>
          </p:nvSpPr>
          <p:spPr>
            <a:xfrm>
              <a:off x="6214777" y="1697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2" name="Google Shape;1262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3" name="Google Shape;1263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4" name="Google Shape;1264;g3689978d002_3_726"/>
            <p:cNvSpPr/>
            <p:nvPr/>
          </p:nvSpPr>
          <p:spPr>
            <a:xfrm>
              <a:off x="6233636" y="171621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65" name="Google Shape;1265;g3689978d002_3_726"/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266" name="Google Shape;1266;g3689978d002_3_726"/>
            <p:cNvSpPr/>
            <p:nvPr/>
          </p:nvSpPr>
          <p:spPr>
            <a:xfrm>
              <a:off x="5208079" y="1574006"/>
              <a:ext cx="1781175" cy="3705225"/>
            </a:xfrm>
            <a:custGeom>
              <a:rect b="b" l="l" r="r" t="t"/>
              <a:pathLst>
                <a:path extrusionOk="0" h="3705225" w="178117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7" name="Google Shape;1267;g3689978d002_3_726"/>
            <p:cNvSpPr/>
            <p:nvPr/>
          </p:nvSpPr>
          <p:spPr>
            <a:xfrm>
              <a:off x="5274850" y="1574276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8" name="Google Shape;1268;g3689978d002_3_726"/>
            <p:cNvSpPr/>
            <p:nvPr/>
          </p:nvSpPr>
          <p:spPr>
            <a:xfrm>
              <a:off x="5232368" y="1598295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9" name="Google Shape;1269;g3689978d002_3_726"/>
            <p:cNvSpPr/>
            <p:nvPr/>
          </p:nvSpPr>
          <p:spPr>
            <a:xfrm>
              <a:off x="5231225" y="1597057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0" name="Google Shape;1270;g3689978d002_3_726"/>
            <p:cNvSpPr/>
            <p:nvPr/>
          </p:nvSpPr>
          <p:spPr>
            <a:xfrm>
              <a:off x="5274850" y="4979578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1" name="Google Shape;1271;g3689978d002_3_726"/>
            <p:cNvSpPr/>
            <p:nvPr/>
          </p:nvSpPr>
          <p:spPr>
            <a:xfrm>
              <a:off x="6977063" y="2346579"/>
              <a:ext cx="19050" cy="400050"/>
            </a:xfrm>
            <a:custGeom>
              <a:rect b="b" l="l" r="r" t="t"/>
              <a:pathLst>
                <a:path extrusionOk="0" h="400050" w="19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2" name="Google Shape;1272;g3689978d002_3_726"/>
            <p:cNvSpPr/>
            <p:nvPr/>
          </p:nvSpPr>
          <p:spPr>
            <a:xfrm>
              <a:off x="6982778" y="2346674"/>
              <a:ext cx="9525" cy="400050"/>
            </a:xfrm>
            <a:custGeom>
              <a:rect b="b" l="l" r="r" t="t"/>
              <a:pathLst>
                <a:path extrusionOk="0" h="400050" w="9525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3" name="Google Shape;1273;g3689978d002_3_726"/>
            <p:cNvSpPr/>
            <p:nvPr/>
          </p:nvSpPr>
          <p:spPr>
            <a:xfrm>
              <a:off x="5196363" y="2346579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4" name="Google Shape;1274;g3689978d002_3_726"/>
            <p:cNvSpPr/>
            <p:nvPr/>
          </p:nvSpPr>
          <p:spPr>
            <a:xfrm>
              <a:off x="5193506" y="2346674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5" name="Google Shape;1275;g3689978d002_3_726"/>
            <p:cNvSpPr/>
            <p:nvPr/>
          </p:nvSpPr>
          <p:spPr>
            <a:xfrm>
              <a:off x="5201984" y="2346674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6" name="Google Shape;1276;g3689978d002_3_726"/>
            <p:cNvSpPr/>
            <p:nvPr/>
          </p:nvSpPr>
          <p:spPr>
            <a:xfrm>
              <a:off x="519636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7" name="Google Shape;1277;g3689978d002_3_726"/>
            <p:cNvSpPr/>
            <p:nvPr/>
          </p:nvSpPr>
          <p:spPr>
            <a:xfrm>
              <a:off x="5193506" y="2679668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8" name="Google Shape;1278;g3689978d002_3_726"/>
            <p:cNvSpPr/>
            <p:nvPr/>
          </p:nvSpPr>
          <p:spPr>
            <a:xfrm>
              <a:off x="520198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9" name="Google Shape;1279;g3689978d002_3_726"/>
            <p:cNvSpPr/>
            <p:nvPr/>
          </p:nvSpPr>
          <p:spPr>
            <a:xfrm>
              <a:off x="5196364" y="2032159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0" name="Google Shape;1280;g3689978d002_3_726"/>
            <p:cNvSpPr/>
            <p:nvPr/>
          </p:nvSpPr>
          <p:spPr>
            <a:xfrm>
              <a:off x="5193506" y="2032254"/>
              <a:ext cx="9525" cy="152400"/>
            </a:xfrm>
            <a:custGeom>
              <a:rect b="b" l="l" r="r" t="t"/>
              <a:pathLst>
                <a:path extrusionOk="0" h="152400" w="9525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1" name="Google Shape;1281;g3689978d002_3_726"/>
            <p:cNvSpPr/>
            <p:nvPr/>
          </p:nvSpPr>
          <p:spPr>
            <a:xfrm>
              <a:off x="5201984" y="2032254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2" name="Google Shape;1282;g3689978d002_3_726"/>
            <p:cNvSpPr/>
            <p:nvPr/>
          </p:nvSpPr>
          <p:spPr>
            <a:xfrm>
              <a:off x="5989398" y="5260657"/>
              <a:ext cx="219075" cy="19050"/>
            </a:xfrm>
            <a:custGeom>
              <a:rect b="b" l="l" r="r" t="t"/>
              <a:pathLst>
                <a:path extrusionOk="0" h="19050" w="219075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3" name="Google Shape;1283;g3689978d002_3_726"/>
            <p:cNvSpPr/>
            <p:nvPr/>
          </p:nvSpPr>
          <p:spPr>
            <a:xfrm>
              <a:off x="5865400" y="1648968"/>
              <a:ext cx="457200" cy="142875"/>
            </a:xfrm>
            <a:custGeom>
              <a:rect b="b" l="l" r="r" t="t"/>
              <a:pathLst>
                <a:path extrusionOk="0" h="142875" w="45720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4" name="Google Shape;1284;g3689978d002_3_726"/>
            <p:cNvSpPr/>
            <p:nvPr/>
          </p:nvSpPr>
          <p:spPr>
            <a:xfrm>
              <a:off x="6202585" y="168554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85" name="Google Shape;1285;g3689978d002_3_7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967" y="1694212"/>
              <a:ext cx="57150" cy="47625"/>
            </a:xfrm>
            <a:custGeom>
              <a:rect b="b" l="l" r="r" t="t"/>
              <a:pathLst>
                <a:path extrusionOk="0" h="47625" w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286" name="Google Shape;1286;g3689978d002_3_726"/>
            <p:cNvSpPr/>
            <p:nvPr/>
          </p:nvSpPr>
          <p:spPr>
            <a:xfrm>
              <a:off x="6214777" y="1697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7" name="Google Shape;1287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8" name="Google Shape;1288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9" name="Google Shape;1289;g3689978d002_3_726"/>
            <p:cNvSpPr/>
            <p:nvPr/>
          </p:nvSpPr>
          <p:spPr>
            <a:xfrm>
              <a:off x="6233636" y="171621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90" name="Google Shape;1290;g3689978d002_3_726"/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291" name="Google Shape;1291;g3689978d002_3_726"/>
            <p:cNvSpPr/>
            <p:nvPr/>
          </p:nvSpPr>
          <p:spPr>
            <a:xfrm>
              <a:off x="5208079" y="1574006"/>
              <a:ext cx="1781175" cy="3705225"/>
            </a:xfrm>
            <a:custGeom>
              <a:rect b="b" l="l" r="r" t="t"/>
              <a:pathLst>
                <a:path extrusionOk="0" h="3705225" w="178117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2" name="Google Shape;1292;g3689978d002_3_726"/>
            <p:cNvSpPr/>
            <p:nvPr/>
          </p:nvSpPr>
          <p:spPr>
            <a:xfrm>
              <a:off x="5274850" y="1574276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3" name="Google Shape;1293;g3689978d002_3_726"/>
            <p:cNvSpPr/>
            <p:nvPr/>
          </p:nvSpPr>
          <p:spPr>
            <a:xfrm>
              <a:off x="5232368" y="1598295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4" name="Google Shape;1294;g3689978d002_3_726"/>
            <p:cNvSpPr/>
            <p:nvPr/>
          </p:nvSpPr>
          <p:spPr>
            <a:xfrm>
              <a:off x="5231225" y="1597057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5" name="Google Shape;1295;g3689978d002_3_726"/>
            <p:cNvSpPr/>
            <p:nvPr/>
          </p:nvSpPr>
          <p:spPr>
            <a:xfrm>
              <a:off x="5274850" y="4979578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6" name="Google Shape;1296;g3689978d002_3_726"/>
            <p:cNvSpPr/>
            <p:nvPr/>
          </p:nvSpPr>
          <p:spPr>
            <a:xfrm>
              <a:off x="6977063" y="2346579"/>
              <a:ext cx="19050" cy="400050"/>
            </a:xfrm>
            <a:custGeom>
              <a:rect b="b" l="l" r="r" t="t"/>
              <a:pathLst>
                <a:path extrusionOk="0" h="400050" w="19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7" name="Google Shape;1297;g3689978d002_3_726"/>
            <p:cNvSpPr/>
            <p:nvPr/>
          </p:nvSpPr>
          <p:spPr>
            <a:xfrm>
              <a:off x="6982778" y="2346674"/>
              <a:ext cx="9525" cy="400050"/>
            </a:xfrm>
            <a:custGeom>
              <a:rect b="b" l="l" r="r" t="t"/>
              <a:pathLst>
                <a:path extrusionOk="0" h="400050" w="9525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8" name="Google Shape;1298;g3689978d002_3_726"/>
            <p:cNvSpPr/>
            <p:nvPr/>
          </p:nvSpPr>
          <p:spPr>
            <a:xfrm>
              <a:off x="5196363" y="2346579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9" name="Google Shape;1299;g3689978d002_3_726"/>
            <p:cNvSpPr/>
            <p:nvPr/>
          </p:nvSpPr>
          <p:spPr>
            <a:xfrm>
              <a:off x="5193506" y="2346674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0" name="Google Shape;1300;g3689978d002_3_726"/>
            <p:cNvSpPr/>
            <p:nvPr/>
          </p:nvSpPr>
          <p:spPr>
            <a:xfrm>
              <a:off x="5201984" y="2346674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1" name="Google Shape;1301;g3689978d002_3_726"/>
            <p:cNvSpPr/>
            <p:nvPr/>
          </p:nvSpPr>
          <p:spPr>
            <a:xfrm>
              <a:off x="519636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2" name="Google Shape;1302;g3689978d002_3_726"/>
            <p:cNvSpPr/>
            <p:nvPr/>
          </p:nvSpPr>
          <p:spPr>
            <a:xfrm>
              <a:off x="5193506" y="2679668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3" name="Google Shape;1303;g3689978d002_3_726"/>
            <p:cNvSpPr/>
            <p:nvPr/>
          </p:nvSpPr>
          <p:spPr>
            <a:xfrm>
              <a:off x="520198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4" name="Google Shape;1304;g3689978d002_3_726"/>
            <p:cNvSpPr/>
            <p:nvPr/>
          </p:nvSpPr>
          <p:spPr>
            <a:xfrm>
              <a:off x="5196364" y="2032159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5" name="Google Shape;1305;g3689978d002_3_726"/>
            <p:cNvSpPr/>
            <p:nvPr/>
          </p:nvSpPr>
          <p:spPr>
            <a:xfrm>
              <a:off x="5193506" y="2032254"/>
              <a:ext cx="9525" cy="152400"/>
            </a:xfrm>
            <a:custGeom>
              <a:rect b="b" l="l" r="r" t="t"/>
              <a:pathLst>
                <a:path extrusionOk="0" h="152400" w="9525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6" name="Google Shape;1306;g3689978d002_3_726"/>
            <p:cNvSpPr/>
            <p:nvPr/>
          </p:nvSpPr>
          <p:spPr>
            <a:xfrm>
              <a:off x="5201984" y="2032254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7" name="Google Shape;1307;g3689978d002_3_726"/>
            <p:cNvSpPr/>
            <p:nvPr/>
          </p:nvSpPr>
          <p:spPr>
            <a:xfrm>
              <a:off x="5989398" y="5260657"/>
              <a:ext cx="219075" cy="19050"/>
            </a:xfrm>
            <a:custGeom>
              <a:rect b="b" l="l" r="r" t="t"/>
              <a:pathLst>
                <a:path extrusionOk="0" h="19050" w="219075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8" name="Google Shape;1308;g3689978d002_3_726"/>
            <p:cNvSpPr/>
            <p:nvPr/>
          </p:nvSpPr>
          <p:spPr>
            <a:xfrm>
              <a:off x="5865400" y="1648968"/>
              <a:ext cx="457200" cy="142875"/>
            </a:xfrm>
            <a:custGeom>
              <a:rect b="b" l="l" r="r" t="t"/>
              <a:pathLst>
                <a:path extrusionOk="0" h="142875" w="45720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9" name="Google Shape;1309;g3689978d002_3_726"/>
            <p:cNvSpPr/>
            <p:nvPr/>
          </p:nvSpPr>
          <p:spPr>
            <a:xfrm>
              <a:off x="6202585" y="168554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10" name="Google Shape;1310;g3689978d002_3_7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967" y="1694212"/>
              <a:ext cx="57150" cy="47625"/>
            </a:xfrm>
            <a:custGeom>
              <a:rect b="b" l="l" r="r" t="t"/>
              <a:pathLst>
                <a:path extrusionOk="0" h="47625" w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311" name="Google Shape;1311;g3689978d002_3_726"/>
            <p:cNvSpPr/>
            <p:nvPr/>
          </p:nvSpPr>
          <p:spPr>
            <a:xfrm>
              <a:off x="6214777" y="1697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2" name="Google Shape;1312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3" name="Google Shape;1313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4" name="Google Shape;1314;g3689978d002_3_726"/>
            <p:cNvSpPr/>
            <p:nvPr/>
          </p:nvSpPr>
          <p:spPr>
            <a:xfrm>
              <a:off x="6233636" y="171621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15" name="Google Shape;1315;g3689978d002_3_726"/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316" name="Google Shape;1316;g3689978d002_3_726"/>
            <p:cNvSpPr/>
            <p:nvPr/>
          </p:nvSpPr>
          <p:spPr>
            <a:xfrm>
              <a:off x="5208079" y="1574006"/>
              <a:ext cx="1781175" cy="3705225"/>
            </a:xfrm>
            <a:custGeom>
              <a:rect b="b" l="l" r="r" t="t"/>
              <a:pathLst>
                <a:path extrusionOk="0" h="3705225" w="178117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7" name="Google Shape;1317;g3689978d002_3_726"/>
            <p:cNvSpPr/>
            <p:nvPr/>
          </p:nvSpPr>
          <p:spPr>
            <a:xfrm>
              <a:off x="5274850" y="1574276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8" name="Google Shape;1318;g3689978d002_3_726"/>
            <p:cNvSpPr/>
            <p:nvPr/>
          </p:nvSpPr>
          <p:spPr>
            <a:xfrm>
              <a:off x="5232368" y="1598295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9" name="Google Shape;1319;g3689978d002_3_726"/>
            <p:cNvSpPr/>
            <p:nvPr/>
          </p:nvSpPr>
          <p:spPr>
            <a:xfrm>
              <a:off x="5231225" y="1597057"/>
              <a:ext cx="1733550" cy="3657600"/>
            </a:xfrm>
            <a:custGeom>
              <a:rect b="b" l="l" r="r" t="t"/>
              <a:pathLst>
                <a:path extrusionOk="0" h="3657600" w="173355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0" name="Google Shape;1320;g3689978d002_3_726"/>
            <p:cNvSpPr/>
            <p:nvPr/>
          </p:nvSpPr>
          <p:spPr>
            <a:xfrm>
              <a:off x="5274850" y="4979578"/>
              <a:ext cx="1704975" cy="295275"/>
            </a:xfrm>
            <a:custGeom>
              <a:rect b="b" l="l" r="r" t="t"/>
              <a:pathLst>
                <a:path extrusionOk="0" h="295275" w="17049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1" name="Google Shape;1321;g3689978d002_3_726"/>
            <p:cNvSpPr/>
            <p:nvPr/>
          </p:nvSpPr>
          <p:spPr>
            <a:xfrm>
              <a:off x="6977063" y="2346579"/>
              <a:ext cx="19050" cy="400050"/>
            </a:xfrm>
            <a:custGeom>
              <a:rect b="b" l="l" r="r" t="t"/>
              <a:pathLst>
                <a:path extrusionOk="0" h="400050" w="19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2" name="Google Shape;1322;g3689978d002_3_726"/>
            <p:cNvSpPr/>
            <p:nvPr/>
          </p:nvSpPr>
          <p:spPr>
            <a:xfrm>
              <a:off x="6982778" y="2346674"/>
              <a:ext cx="9525" cy="400050"/>
            </a:xfrm>
            <a:custGeom>
              <a:rect b="b" l="l" r="r" t="t"/>
              <a:pathLst>
                <a:path extrusionOk="0" h="400050" w="9525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3" name="Google Shape;1323;g3689978d002_3_726"/>
            <p:cNvSpPr/>
            <p:nvPr/>
          </p:nvSpPr>
          <p:spPr>
            <a:xfrm>
              <a:off x="5196363" y="2346579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4" name="Google Shape;1324;g3689978d002_3_726"/>
            <p:cNvSpPr/>
            <p:nvPr/>
          </p:nvSpPr>
          <p:spPr>
            <a:xfrm>
              <a:off x="5193506" y="2346674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5" name="Google Shape;1325;g3689978d002_3_726"/>
            <p:cNvSpPr/>
            <p:nvPr/>
          </p:nvSpPr>
          <p:spPr>
            <a:xfrm>
              <a:off x="5201984" y="2346674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6" name="Google Shape;1326;g3689978d002_3_726"/>
            <p:cNvSpPr/>
            <p:nvPr/>
          </p:nvSpPr>
          <p:spPr>
            <a:xfrm>
              <a:off x="519636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7" name="Google Shape;1327;g3689978d002_3_726"/>
            <p:cNvSpPr/>
            <p:nvPr/>
          </p:nvSpPr>
          <p:spPr>
            <a:xfrm>
              <a:off x="5193506" y="2679668"/>
              <a:ext cx="9525" cy="276225"/>
            </a:xfrm>
            <a:custGeom>
              <a:rect b="b" l="l" r="r" t="t"/>
              <a:pathLst>
                <a:path extrusionOk="0" h="276225" w="95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8" name="Google Shape;1328;g3689978d002_3_726"/>
            <p:cNvSpPr/>
            <p:nvPr/>
          </p:nvSpPr>
          <p:spPr>
            <a:xfrm>
              <a:off x="5201984" y="2679573"/>
              <a:ext cx="19050" cy="276225"/>
            </a:xfrm>
            <a:custGeom>
              <a:rect b="b" l="l" r="r" t="t"/>
              <a:pathLst>
                <a:path extrusionOk="0" h="276225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29" name="Google Shape;1329;g3689978d002_3_726"/>
            <p:cNvSpPr/>
            <p:nvPr/>
          </p:nvSpPr>
          <p:spPr>
            <a:xfrm>
              <a:off x="5196364" y="2032159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0" name="Google Shape;1330;g3689978d002_3_726"/>
            <p:cNvSpPr/>
            <p:nvPr/>
          </p:nvSpPr>
          <p:spPr>
            <a:xfrm>
              <a:off x="5193506" y="2032254"/>
              <a:ext cx="9525" cy="152400"/>
            </a:xfrm>
            <a:custGeom>
              <a:rect b="b" l="l" r="r" t="t"/>
              <a:pathLst>
                <a:path extrusionOk="0" h="152400" w="9525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1" name="Google Shape;1331;g3689978d002_3_726"/>
            <p:cNvSpPr/>
            <p:nvPr/>
          </p:nvSpPr>
          <p:spPr>
            <a:xfrm>
              <a:off x="5201984" y="2032254"/>
              <a:ext cx="19050" cy="152400"/>
            </a:xfrm>
            <a:custGeom>
              <a:rect b="b" l="l" r="r" t="t"/>
              <a:pathLst>
                <a:path extrusionOk="0" h="152400" w="1905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2" name="Google Shape;1332;g3689978d002_3_726"/>
            <p:cNvSpPr/>
            <p:nvPr/>
          </p:nvSpPr>
          <p:spPr>
            <a:xfrm>
              <a:off x="5989398" y="5260657"/>
              <a:ext cx="219075" cy="19050"/>
            </a:xfrm>
            <a:custGeom>
              <a:rect b="b" l="l" r="r" t="t"/>
              <a:pathLst>
                <a:path extrusionOk="0" h="19050" w="219075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3" name="Google Shape;1333;g3689978d002_3_726"/>
            <p:cNvSpPr/>
            <p:nvPr/>
          </p:nvSpPr>
          <p:spPr>
            <a:xfrm>
              <a:off x="5865400" y="1648968"/>
              <a:ext cx="457200" cy="142875"/>
            </a:xfrm>
            <a:custGeom>
              <a:rect b="b" l="l" r="r" t="t"/>
              <a:pathLst>
                <a:path extrusionOk="0" h="142875" w="457200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4" name="Google Shape;1334;g3689978d002_3_726"/>
            <p:cNvSpPr/>
            <p:nvPr/>
          </p:nvSpPr>
          <p:spPr>
            <a:xfrm>
              <a:off x="6202585" y="168554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35" name="Google Shape;1335;g3689978d002_3_7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967" y="1694212"/>
              <a:ext cx="57150" cy="47625"/>
            </a:xfrm>
            <a:custGeom>
              <a:rect b="b" l="l" r="r" t="t"/>
              <a:pathLst>
                <a:path extrusionOk="0" h="47625" w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336" name="Google Shape;1336;g3689978d002_3_726"/>
            <p:cNvSpPr/>
            <p:nvPr/>
          </p:nvSpPr>
          <p:spPr>
            <a:xfrm>
              <a:off x="6214777" y="1697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7" name="Google Shape;1337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8" name="Google Shape;1338;g3689978d002_3_726"/>
            <p:cNvSpPr/>
            <p:nvPr/>
          </p:nvSpPr>
          <p:spPr>
            <a:xfrm>
              <a:off x="6216682" y="16997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9" name="Google Shape;1339;g3689978d002_3_726"/>
            <p:cNvSpPr/>
            <p:nvPr/>
          </p:nvSpPr>
          <p:spPr>
            <a:xfrm>
              <a:off x="6233636" y="171621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689978d002_3_839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Поможет выбрать цвет </a:t>
            </a:r>
            <a:endParaRPr/>
          </a:p>
        </p:txBody>
      </p:sp>
      <p:sp>
        <p:nvSpPr>
          <p:cNvPr id="1345" name="Google Shape;1345;g3689978d002_3_839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Поможет выбрать изображение </a:t>
            </a:r>
            <a:endParaRPr/>
          </a:p>
        </p:txBody>
      </p:sp>
      <p:sp>
        <p:nvSpPr>
          <p:cNvPr id="1346" name="Google Shape;1346;g3689978d002_3_83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Тут ты найдешь иконки</a:t>
            </a:r>
            <a:endParaRPr/>
          </a:p>
        </p:txBody>
      </p:sp>
      <p:sp>
        <p:nvSpPr>
          <p:cNvPr id="1347" name="Google Shape;1347;g3689978d002_3_839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Горячие клавиши PowerPoint</a:t>
            </a:r>
            <a:endParaRPr sz="2400" u="sng">
              <a:solidFill>
                <a:srgbClr val="E4EA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g3689978d002_3_839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67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https://presium.pro/blog/color_palette</a:t>
            </a:r>
            <a:endParaRPr sz="1867">
              <a:solidFill>
                <a:srgbClr val="F92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g3689978d002_3_839"/>
          <p:cNvSpPr/>
          <p:nvPr/>
        </p:nvSpPr>
        <p:spPr>
          <a:xfrm>
            <a:off x="6096000" y="1316439"/>
            <a:ext cx="1091713" cy="749932"/>
          </a:xfrm>
          <a:custGeom>
            <a:rect b="b" l="l" r="r" t="t"/>
            <a:pathLst>
              <a:path extrusionOk="0" h="724986" w="1636548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g3689978d002_3_839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67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https://presium.pro/blog/images_for_presentation</a:t>
            </a:r>
            <a:endParaRPr sz="1867">
              <a:solidFill>
                <a:srgbClr val="F92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g3689978d002_3_839"/>
          <p:cNvSpPr/>
          <p:nvPr/>
        </p:nvSpPr>
        <p:spPr>
          <a:xfrm flipH="1">
            <a:off x="5004288" y="2550636"/>
            <a:ext cx="1091713" cy="768085"/>
          </a:xfrm>
          <a:custGeom>
            <a:rect b="b" l="l" r="r" t="t"/>
            <a:pathLst>
              <a:path extrusionOk="0" h="724986" w="1636548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g3689978d002_3_839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67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https://www.flaticon.com/</a:t>
            </a:r>
            <a:endParaRPr sz="1867">
              <a:solidFill>
                <a:srgbClr val="F92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g3689978d002_3_839"/>
          <p:cNvSpPr/>
          <p:nvPr/>
        </p:nvSpPr>
        <p:spPr>
          <a:xfrm>
            <a:off x="6095999" y="3933484"/>
            <a:ext cx="1091713" cy="768085"/>
          </a:xfrm>
          <a:custGeom>
            <a:rect b="b" l="l" r="r" t="t"/>
            <a:pathLst>
              <a:path extrusionOk="0" h="724986" w="1636548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g3689978d002_3_839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https://nice-slides.ru/powerpoint/lessons/quickstart/горячие-клавиши-powerpoint/</a:t>
            </a:r>
            <a:endParaRPr sz="1400">
              <a:solidFill>
                <a:srgbClr val="F925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g3689978d002_3_839"/>
          <p:cNvSpPr/>
          <p:nvPr/>
        </p:nvSpPr>
        <p:spPr>
          <a:xfrm flipH="1">
            <a:off x="5004288" y="5250684"/>
            <a:ext cx="1091713" cy="768085"/>
          </a:xfrm>
          <a:custGeom>
            <a:rect b="b" l="l" r="r" t="t"/>
            <a:pathLst>
              <a:path extrusionOk="0" h="724986" w="1636548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g3689978d002_3_83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57" name="Google Shape;1357;g3689978d002_3_839"/>
          <p:cNvSpPr txBox="1"/>
          <p:nvPr>
            <p:ph idx="4294967295" type="title"/>
          </p:nvPr>
        </p:nvSpPr>
        <p:spPr>
          <a:xfrm>
            <a:off x="366913" y="465700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Полезные материалы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689978d002_3_856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Бизнес</a:t>
            </a:r>
            <a:endParaRPr/>
          </a:p>
        </p:txBody>
      </p:sp>
      <p:sp>
        <p:nvSpPr>
          <p:cNvPr id="1363" name="Google Shape;1363;g3689978d002_3_85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64" name="Google Shape;1364;g3689978d002_3_856"/>
          <p:cNvSpPr txBox="1"/>
          <p:nvPr/>
        </p:nvSpPr>
        <p:spPr>
          <a:xfrm>
            <a:off x="1279020" y="557147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pic>
        <p:nvPicPr>
          <p:cNvPr id="1365" name="Google Shape;1365;g3689978d002_3_8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2364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3689978d002_3_8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832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689978d002_3_8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130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g3689978d002_3_8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428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3689978d002_3_8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66120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g3689978d002_3_8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7188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3689978d002_3_8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7765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g3689978d002_3_8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8341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g3689978d002_3_8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8918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g3689978d002_3_8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9494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3689978d002_3_8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071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g3689978d002_3_8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0647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g3689978d002_3_8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1224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g3689978d002_3_8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1800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g3689978d002_3_85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2377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g3689978d002_3_8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2953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g3689978d002_3_85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3530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g3689978d002_3_8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24106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g3689978d002_3_85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4683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g3689978d002_3_85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45259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3689978d002_3_85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05836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g3689978d002_3_85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66412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g3689978d002_3_85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26989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g3689978d002_3_85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87565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g3689978d002_3_85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48142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g3689978d002_3_85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08718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g3689978d002_3_85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92953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g3689978d002_3_85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98718" y="1567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g3689978d002_3_85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51511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g3689978d002_3_85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828532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3689978d002_3_85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20555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3689978d002_3_85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582574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g3689978d002_3_85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959595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689978d002_3_85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336616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689978d002_3_85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7713637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g3689978d002_3_85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8090658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g3689978d002_3_85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8467679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g3689978d002_3_85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844700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g3689978d002_3_85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221721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g3689978d002_3_85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9598742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g3689978d002_3_85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997576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g3689978d002_3_85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0352775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g3689978d002_3_85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276511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3689978d002_3_85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655245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g3689978d002_3_85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033979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g3689978d002_3_85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412713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g3689978d002_3_85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074490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g3689978d002_3_85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4697469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g3689978d002_3_85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320448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689978d002_3_85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3943427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689978d002_3_85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3566406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g3689978d002_3_85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3189385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g3689978d002_3_85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2435343" y="197939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g3689978d002_3_85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3170181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g3689978d002_3_85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2791447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g3689978d002_3_85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10366120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3689978d002_3_85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9987393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g3689978d002_3_856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9608659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g3689978d002_3_856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9229925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g3689978d002_3_856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8851191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g3689978d002_3_856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8472457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g3689978d002_3_856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8093723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g3689978d002_3_856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7714989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g3689978d002_3_856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7336255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g3689978d002_3_856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6957521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g3689978d002_3_85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578787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g3689978d002_3_856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6200053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3689978d002_3_85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821319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g3689978d002_3_85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42585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g3689978d002_3_856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5063851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g3689978d002_3_856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4685117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3689978d002_3_856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4306383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g3689978d002_3_856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3927649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g3689978d002_3_856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3548915" y="243628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g3689978d002_3_856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728877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g3689978d002_3_856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295461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g3689978d002_3_856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10397193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g3689978d002_3_856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998347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g3689978d002_3_856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956976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g3689978d002_3_856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915604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g3689978d002_3_856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874233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g3689978d002_3_856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832861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g3689978d002_3_856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791490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g3689978d002_3_856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750118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g3689978d002_3_856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708747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g3689978d002_3_856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667375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g3689978d002_3_856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626004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g3689978d002_3_856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584632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g3689978d002_3_856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543261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g3689978d002_3_856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501889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g3689978d002_3_856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60518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g3689978d002_3_856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419146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g3689978d002_3_856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377775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g3689978d002_3_856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336403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g3689978d002_3_856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295032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g3689978d002_3_856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53660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g3689978d002_3_856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212289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g3689978d002_3_856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1709176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g3689978d002_3_856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1295461" y="33856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g3689978d002_3_856"/>
          <p:cNvPicPr preferRelativeResize="0"/>
          <p:nvPr/>
        </p:nvPicPr>
        <p:blipFill rotWithShape="1">
          <a:blip r:embed="rId103">
            <a:alphaModFix/>
          </a:blip>
          <a:srcRect b="0" l="0" r="0" t="0"/>
          <a:stretch/>
        </p:blipFill>
        <p:spPr>
          <a:xfrm>
            <a:off x="10397193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g3689978d002_3_856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9963781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g3689978d002_3_856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9530365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g3689978d002_3_856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9096949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g3689978d002_3_856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8663533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g3689978d002_3_856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8230117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g3689978d002_3_856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7796701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3689978d002_3_856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7363285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3689978d002_3_856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6929869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3689978d002_3_856"/>
          <p:cNvPicPr preferRelativeResize="0"/>
          <p:nvPr/>
        </p:nvPicPr>
        <p:blipFill rotWithShape="1">
          <a:blip r:embed="rId112">
            <a:alphaModFix/>
          </a:blip>
          <a:srcRect b="0" l="0" r="0" t="0"/>
          <a:stretch/>
        </p:blipFill>
        <p:spPr>
          <a:xfrm>
            <a:off x="6496453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3689978d002_3_856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6063037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g3689978d002_3_856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5629621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g3689978d002_3_856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5196205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g3689978d002_3_856"/>
          <p:cNvPicPr preferRelativeResize="0"/>
          <p:nvPr/>
        </p:nvPicPr>
        <p:blipFill rotWithShape="1">
          <a:blip r:embed="rId116">
            <a:alphaModFix/>
          </a:blip>
          <a:srcRect b="0" l="0" r="0" t="0"/>
          <a:stretch/>
        </p:blipFill>
        <p:spPr>
          <a:xfrm>
            <a:off x="4762789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g3689978d002_3_856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4329373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g3689978d002_3_856"/>
          <p:cNvPicPr preferRelativeResize="0"/>
          <p:nvPr/>
        </p:nvPicPr>
        <p:blipFill rotWithShape="1">
          <a:blip r:embed="rId118">
            <a:alphaModFix/>
          </a:blip>
          <a:srcRect b="0" l="0" r="0" t="0"/>
          <a:stretch/>
        </p:blipFill>
        <p:spPr>
          <a:xfrm>
            <a:off x="3895957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g3689978d002_3_856"/>
          <p:cNvPicPr preferRelativeResize="0"/>
          <p:nvPr/>
        </p:nvPicPr>
        <p:blipFill rotWithShape="1">
          <a:blip r:embed="rId119">
            <a:alphaModFix/>
          </a:blip>
          <a:srcRect b="0" l="0" r="0" t="0"/>
          <a:stretch/>
        </p:blipFill>
        <p:spPr>
          <a:xfrm>
            <a:off x="3462541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g3689978d002_3_856"/>
          <p:cNvPicPr preferRelativeResize="0"/>
          <p:nvPr/>
        </p:nvPicPr>
        <p:blipFill rotWithShape="1">
          <a:blip r:embed="rId120">
            <a:alphaModFix/>
          </a:blip>
          <a:srcRect b="0" l="0" r="0" t="0"/>
          <a:stretch/>
        </p:blipFill>
        <p:spPr>
          <a:xfrm>
            <a:off x="3029125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g3689978d002_3_856"/>
          <p:cNvPicPr preferRelativeResize="0"/>
          <p:nvPr/>
        </p:nvPicPr>
        <p:blipFill rotWithShape="1">
          <a:blip r:embed="rId121">
            <a:alphaModFix/>
          </a:blip>
          <a:srcRect b="0" l="0" r="0" t="0"/>
          <a:stretch/>
        </p:blipFill>
        <p:spPr>
          <a:xfrm>
            <a:off x="2595709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g3689978d002_3_856"/>
          <p:cNvPicPr preferRelativeResize="0"/>
          <p:nvPr/>
        </p:nvPicPr>
        <p:blipFill rotWithShape="1">
          <a:blip r:embed="rId122">
            <a:alphaModFix/>
          </a:blip>
          <a:srcRect b="0" l="0" r="0" t="0"/>
          <a:stretch/>
        </p:blipFill>
        <p:spPr>
          <a:xfrm>
            <a:off x="2162293" y="380629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g3689978d002_3_856"/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/>
          </a:p>
        </p:txBody>
      </p:sp>
      <p:pic>
        <p:nvPicPr>
          <p:cNvPr id="1485" name="Google Shape;1485;g3689978d002_3_856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9655625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3689978d002_3_856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10490314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3689978d002_3_856"/>
          <p:cNvPicPr preferRelativeResize="0"/>
          <p:nvPr/>
        </p:nvPicPr>
        <p:blipFill rotWithShape="1">
          <a:blip r:embed="rId125">
            <a:alphaModFix/>
          </a:blip>
          <a:srcRect b="0" l="0" r="0" t="0"/>
          <a:stretch/>
        </p:blipFill>
        <p:spPr>
          <a:xfrm>
            <a:off x="10072974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g3689978d002_3_856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7045548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g3689978d002_3_856"/>
          <p:cNvPicPr preferRelativeResize="0"/>
          <p:nvPr/>
        </p:nvPicPr>
        <p:blipFill rotWithShape="1">
          <a:blip r:embed="rId127">
            <a:alphaModFix/>
          </a:blip>
          <a:srcRect b="0" l="0" r="0" t="0"/>
          <a:stretch/>
        </p:blipFill>
        <p:spPr>
          <a:xfrm>
            <a:off x="2501556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g3689978d002_3_856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2102465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g3689978d002_3_856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1703374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g3689978d002_3_856"/>
          <p:cNvPicPr preferRelativeResize="0"/>
          <p:nvPr/>
        </p:nvPicPr>
        <p:blipFill rotWithShape="1">
          <a:blip r:embed="rId130">
            <a:alphaModFix/>
          </a:blip>
          <a:srcRect b="0" l="0" r="0" t="0"/>
          <a:stretch/>
        </p:blipFill>
        <p:spPr>
          <a:xfrm>
            <a:off x="9238276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g3689978d002_3_856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8820927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g3689978d002_3_856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8403578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g3689978d002_3_856"/>
          <p:cNvPicPr preferRelativeResize="0"/>
          <p:nvPr/>
        </p:nvPicPr>
        <p:blipFill rotWithShape="1">
          <a:blip r:embed="rId133">
            <a:alphaModFix/>
          </a:blip>
          <a:srcRect b="0" l="0" r="0" t="0"/>
          <a:stretch/>
        </p:blipFill>
        <p:spPr>
          <a:xfrm>
            <a:off x="7986229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g3689978d002_3_856"/>
          <p:cNvPicPr preferRelativeResize="0"/>
          <p:nvPr/>
        </p:nvPicPr>
        <p:blipFill rotWithShape="1">
          <a:blip r:embed="rId134">
            <a:alphaModFix/>
          </a:blip>
          <a:srcRect b="0" l="0" r="0" t="0"/>
          <a:stretch/>
        </p:blipFill>
        <p:spPr>
          <a:xfrm>
            <a:off x="7568880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g3689978d002_3_856"/>
          <p:cNvPicPr preferRelativeResize="0"/>
          <p:nvPr/>
        </p:nvPicPr>
        <p:blipFill rotWithShape="1">
          <a:blip r:embed="rId135">
            <a:alphaModFix/>
          </a:blip>
          <a:srcRect b="0" l="0" r="0" t="0"/>
          <a:stretch/>
        </p:blipFill>
        <p:spPr>
          <a:xfrm>
            <a:off x="7151531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g3689978d002_3_856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6734182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g3689978d002_3_856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2900647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g3689978d002_3_856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6316833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g3689978d002_3_856"/>
          <p:cNvPicPr preferRelativeResize="0"/>
          <p:nvPr/>
        </p:nvPicPr>
        <p:blipFill rotWithShape="1">
          <a:blip r:embed="rId139">
            <a:alphaModFix/>
          </a:blip>
          <a:srcRect b="0" l="0" r="0" t="0"/>
          <a:stretch/>
        </p:blipFill>
        <p:spPr>
          <a:xfrm>
            <a:off x="5899484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g3689978d002_3_856"/>
          <p:cNvPicPr preferRelativeResize="0"/>
          <p:nvPr/>
        </p:nvPicPr>
        <p:blipFill rotWithShape="1">
          <a:blip r:embed="rId140">
            <a:alphaModFix/>
          </a:blip>
          <a:srcRect b="0" l="0" r="0" t="0"/>
          <a:stretch/>
        </p:blipFill>
        <p:spPr>
          <a:xfrm>
            <a:off x="5482135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g3689978d002_3_856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5064786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g3689978d002_3_856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4647437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g3689978d002_3_856"/>
          <p:cNvPicPr preferRelativeResize="0"/>
          <p:nvPr/>
        </p:nvPicPr>
        <p:blipFill rotWithShape="1">
          <a:blip r:embed="rId143">
            <a:alphaModFix/>
          </a:blip>
          <a:srcRect b="0" l="0" r="0" t="0"/>
          <a:stretch/>
        </p:blipFill>
        <p:spPr>
          <a:xfrm>
            <a:off x="4230088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3689978d002_3_856"/>
          <p:cNvPicPr preferRelativeResize="0"/>
          <p:nvPr/>
        </p:nvPicPr>
        <p:blipFill rotWithShape="1">
          <a:blip r:embed="rId144">
            <a:alphaModFix/>
          </a:blip>
          <a:srcRect b="0" l="0" r="0" t="0"/>
          <a:stretch/>
        </p:blipFill>
        <p:spPr>
          <a:xfrm>
            <a:off x="3812739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g3689978d002_3_856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3395390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g3689978d002_3_856"/>
          <p:cNvPicPr preferRelativeResize="0"/>
          <p:nvPr/>
        </p:nvPicPr>
        <p:blipFill rotWithShape="1">
          <a:blip r:embed="rId146">
            <a:alphaModFix/>
          </a:blip>
          <a:srcRect b="0" l="0" r="0" t="0"/>
          <a:stretch/>
        </p:blipFill>
        <p:spPr>
          <a:xfrm>
            <a:off x="2978041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g3689978d002_3_856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2560692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g3689978d002_3_856"/>
          <p:cNvPicPr preferRelativeResize="0"/>
          <p:nvPr/>
        </p:nvPicPr>
        <p:blipFill rotWithShape="1">
          <a:blip r:embed="rId148">
            <a:alphaModFix/>
          </a:blip>
          <a:srcRect b="0" l="0" r="0" t="0"/>
          <a:stretch/>
        </p:blipFill>
        <p:spPr>
          <a:xfrm>
            <a:off x="2143343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g3689978d002_3_856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1725994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g3689978d002_3_856"/>
          <p:cNvPicPr preferRelativeResize="0"/>
          <p:nvPr/>
        </p:nvPicPr>
        <p:blipFill rotWithShape="1">
          <a:blip r:embed="rId150">
            <a:alphaModFix/>
          </a:blip>
          <a:srcRect b="0" l="0" r="0" t="0"/>
          <a:stretch/>
        </p:blipFill>
        <p:spPr>
          <a:xfrm>
            <a:off x="1308645" y="55920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g3689978d002_3_856"/>
          <p:cNvPicPr preferRelativeResize="0"/>
          <p:nvPr/>
        </p:nvPicPr>
        <p:blipFill rotWithShape="1">
          <a:blip r:embed="rId151">
            <a:alphaModFix/>
          </a:blip>
          <a:srcRect b="0" l="0" r="0" t="0"/>
          <a:stretch/>
        </p:blipFill>
        <p:spPr>
          <a:xfrm>
            <a:off x="1304283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g3689978d002_3_856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10483366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3689978d002_3_856"/>
          <p:cNvPicPr preferRelativeResize="0"/>
          <p:nvPr/>
        </p:nvPicPr>
        <p:blipFill rotWithShape="1">
          <a:blip r:embed="rId153">
            <a:alphaModFix/>
          </a:blip>
          <a:srcRect b="0" l="0" r="0" t="0"/>
          <a:stretch/>
        </p:blipFill>
        <p:spPr>
          <a:xfrm>
            <a:off x="10084285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g3689978d002_3_856"/>
          <p:cNvPicPr preferRelativeResize="0"/>
          <p:nvPr/>
        </p:nvPicPr>
        <p:blipFill rotWithShape="1">
          <a:blip r:embed="rId154">
            <a:alphaModFix/>
          </a:blip>
          <a:srcRect b="0" l="0" r="0" t="0"/>
          <a:stretch/>
        </p:blipFill>
        <p:spPr>
          <a:xfrm>
            <a:off x="9685194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g3689978d002_3_856"/>
          <p:cNvPicPr preferRelativeResize="0"/>
          <p:nvPr/>
        </p:nvPicPr>
        <p:blipFill rotWithShape="1">
          <a:blip r:embed="rId155">
            <a:alphaModFix/>
          </a:blip>
          <a:srcRect b="0" l="0" r="0" t="0"/>
          <a:stretch/>
        </p:blipFill>
        <p:spPr>
          <a:xfrm>
            <a:off x="9286103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g3689978d002_3_856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8887012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g3689978d002_3_856"/>
          <p:cNvPicPr preferRelativeResize="0"/>
          <p:nvPr/>
        </p:nvPicPr>
        <p:blipFill rotWithShape="1">
          <a:blip r:embed="rId157">
            <a:alphaModFix/>
          </a:blip>
          <a:srcRect b="0" l="0" r="0" t="0"/>
          <a:stretch/>
        </p:blipFill>
        <p:spPr>
          <a:xfrm>
            <a:off x="8487921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g3689978d002_3_856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8088830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g3689978d002_3_856"/>
          <p:cNvPicPr preferRelativeResize="0"/>
          <p:nvPr/>
        </p:nvPicPr>
        <p:blipFill rotWithShape="1">
          <a:blip r:embed="rId159">
            <a:alphaModFix/>
          </a:blip>
          <a:srcRect b="0" l="0" r="0" t="0"/>
          <a:stretch/>
        </p:blipFill>
        <p:spPr>
          <a:xfrm>
            <a:off x="7689739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g3689978d002_3_856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7290648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3689978d002_3_856"/>
          <p:cNvPicPr preferRelativeResize="0"/>
          <p:nvPr/>
        </p:nvPicPr>
        <p:blipFill rotWithShape="1">
          <a:blip r:embed="rId161">
            <a:alphaModFix/>
          </a:blip>
          <a:srcRect b="0" l="0" r="0" t="0"/>
          <a:stretch/>
        </p:blipFill>
        <p:spPr>
          <a:xfrm>
            <a:off x="6891557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3689978d002_3_856"/>
          <p:cNvPicPr preferRelativeResize="0"/>
          <p:nvPr/>
        </p:nvPicPr>
        <p:blipFill rotWithShape="1">
          <a:blip r:embed="rId162">
            <a:alphaModFix/>
          </a:blip>
          <a:srcRect b="0" l="0" r="0" t="0"/>
          <a:stretch/>
        </p:blipFill>
        <p:spPr>
          <a:xfrm>
            <a:off x="6492466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3689978d002_3_856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6093375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g3689978d002_3_856"/>
          <p:cNvPicPr preferRelativeResize="0"/>
          <p:nvPr/>
        </p:nvPicPr>
        <p:blipFill rotWithShape="1">
          <a:blip r:embed="rId164">
            <a:alphaModFix/>
          </a:blip>
          <a:srcRect b="0" l="0" r="0" t="0"/>
          <a:stretch/>
        </p:blipFill>
        <p:spPr>
          <a:xfrm>
            <a:off x="5694284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g3689978d002_3_856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5295193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g3689978d002_3_856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4896102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g3689978d002_3_856"/>
          <p:cNvPicPr preferRelativeResize="0"/>
          <p:nvPr/>
        </p:nvPicPr>
        <p:blipFill rotWithShape="1">
          <a:blip r:embed="rId167">
            <a:alphaModFix/>
          </a:blip>
          <a:srcRect b="0" l="0" r="0" t="0"/>
          <a:stretch/>
        </p:blipFill>
        <p:spPr>
          <a:xfrm>
            <a:off x="4497011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g3689978d002_3_856"/>
          <p:cNvPicPr preferRelativeResize="0"/>
          <p:nvPr/>
        </p:nvPicPr>
        <p:blipFill rotWithShape="1">
          <a:blip r:embed="rId168">
            <a:alphaModFix/>
          </a:blip>
          <a:srcRect b="0" l="0" r="0" t="0"/>
          <a:stretch/>
        </p:blipFill>
        <p:spPr>
          <a:xfrm>
            <a:off x="4097920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g3689978d002_3_856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3698829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3689978d002_3_856"/>
          <p:cNvPicPr preferRelativeResize="0"/>
          <p:nvPr/>
        </p:nvPicPr>
        <p:blipFill rotWithShape="1">
          <a:blip r:embed="rId170">
            <a:alphaModFix/>
          </a:blip>
          <a:srcRect b="0" l="0" r="0" t="0"/>
          <a:stretch/>
        </p:blipFill>
        <p:spPr>
          <a:xfrm>
            <a:off x="3299738" y="516064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g3689978d002_3_856"/>
          <p:cNvPicPr preferRelativeResize="0"/>
          <p:nvPr/>
        </p:nvPicPr>
        <p:blipFill rotWithShape="1">
          <a:blip r:embed="rId171">
            <a:alphaModFix/>
          </a:blip>
          <a:srcRect b="0" l="0" r="0" t="0"/>
          <a:stretch/>
        </p:blipFill>
        <p:spPr>
          <a:xfrm>
            <a:off x="10490314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g3689978d002_3_856"/>
          <p:cNvPicPr preferRelativeResize="0"/>
          <p:nvPr/>
        </p:nvPicPr>
        <p:blipFill rotWithShape="1">
          <a:blip r:embed="rId172">
            <a:alphaModFix/>
          </a:blip>
          <a:srcRect b="0" l="0" r="0" t="0"/>
          <a:stretch/>
        </p:blipFill>
        <p:spPr>
          <a:xfrm>
            <a:off x="10107556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g3689978d002_3_856"/>
          <p:cNvPicPr preferRelativeResize="0"/>
          <p:nvPr/>
        </p:nvPicPr>
        <p:blipFill rotWithShape="1">
          <a:blip r:embed="rId173">
            <a:alphaModFix/>
          </a:blip>
          <a:srcRect b="0" l="0" r="0" t="0"/>
          <a:stretch/>
        </p:blipFill>
        <p:spPr>
          <a:xfrm>
            <a:off x="9724805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g3689978d002_3_856"/>
          <p:cNvPicPr preferRelativeResize="0"/>
          <p:nvPr/>
        </p:nvPicPr>
        <p:blipFill rotWithShape="1">
          <a:blip r:embed="rId174">
            <a:alphaModFix/>
          </a:blip>
          <a:srcRect b="0" l="0" r="0" t="0"/>
          <a:stretch/>
        </p:blipFill>
        <p:spPr>
          <a:xfrm>
            <a:off x="9342054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g3689978d002_3_856"/>
          <p:cNvPicPr preferRelativeResize="0"/>
          <p:nvPr/>
        </p:nvPicPr>
        <p:blipFill rotWithShape="1">
          <a:blip r:embed="rId175">
            <a:alphaModFix/>
          </a:blip>
          <a:srcRect b="0" l="0" r="0" t="0"/>
          <a:stretch/>
        </p:blipFill>
        <p:spPr>
          <a:xfrm>
            <a:off x="8959303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g3689978d002_3_856"/>
          <p:cNvPicPr preferRelativeResize="0"/>
          <p:nvPr/>
        </p:nvPicPr>
        <p:blipFill rotWithShape="1">
          <a:blip r:embed="rId176">
            <a:alphaModFix/>
          </a:blip>
          <a:srcRect b="0" l="0" r="0" t="0"/>
          <a:stretch/>
        </p:blipFill>
        <p:spPr>
          <a:xfrm>
            <a:off x="8576552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g3689978d002_3_856"/>
          <p:cNvPicPr preferRelativeResize="0"/>
          <p:nvPr/>
        </p:nvPicPr>
        <p:blipFill rotWithShape="1">
          <a:blip r:embed="rId177">
            <a:alphaModFix/>
          </a:blip>
          <a:srcRect b="0" l="0" r="0" t="0"/>
          <a:stretch/>
        </p:blipFill>
        <p:spPr>
          <a:xfrm>
            <a:off x="8193801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g3689978d002_3_856"/>
          <p:cNvPicPr preferRelativeResize="0"/>
          <p:nvPr/>
        </p:nvPicPr>
        <p:blipFill rotWithShape="1">
          <a:blip r:embed="rId178">
            <a:alphaModFix/>
          </a:blip>
          <a:srcRect b="0" l="0" r="0" t="0"/>
          <a:stretch/>
        </p:blipFill>
        <p:spPr>
          <a:xfrm>
            <a:off x="7811050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g3689978d002_3_856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7428299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g3689978d002_3_856"/>
          <p:cNvPicPr preferRelativeResize="0"/>
          <p:nvPr/>
        </p:nvPicPr>
        <p:blipFill rotWithShape="1">
          <a:blip r:embed="rId180">
            <a:alphaModFix/>
          </a:blip>
          <a:srcRect b="0" l="0" r="0" t="0"/>
          <a:stretch/>
        </p:blipFill>
        <p:spPr>
          <a:xfrm>
            <a:off x="6662797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g3689978d002_3_856"/>
          <p:cNvPicPr preferRelativeResize="0"/>
          <p:nvPr/>
        </p:nvPicPr>
        <p:blipFill rotWithShape="1">
          <a:blip r:embed="rId181">
            <a:alphaModFix/>
          </a:blip>
          <a:srcRect b="0" l="0" r="0" t="0"/>
          <a:stretch/>
        </p:blipFill>
        <p:spPr>
          <a:xfrm>
            <a:off x="6280046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g3689978d002_3_856"/>
          <p:cNvPicPr preferRelativeResize="0"/>
          <p:nvPr/>
        </p:nvPicPr>
        <p:blipFill rotWithShape="1">
          <a:blip r:embed="rId182">
            <a:alphaModFix/>
          </a:blip>
          <a:srcRect b="0" l="0" r="0" t="0"/>
          <a:stretch/>
        </p:blipFill>
        <p:spPr>
          <a:xfrm>
            <a:off x="5897295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g3689978d002_3_856"/>
          <p:cNvPicPr preferRelativeResize="0"/>
          <p:nvPr/>
        </p:nvPicPr>
        <p:blipFill rotWithShape="1">
          <a:blip r:embed="rId183">
            <a:alphaModFix/>
          </a:blip>
          <a:srcRect b="0" l="0" r="0" t="0"/>
          <a:stretch/>
        </p:blipFill>
        <p:spPr>
          <a:xfrm>
            <a:off x="5514544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g3689978d002_3_856"/>
          <p:cNvPicPr preferRelativeResize="0"/>
          <p:nvPr/>
        </p:nvPicPr>
        <p:blipFill rotWithShape="1">
          <a:blip r:embed="rId184">
            <a:alphaModFix/>
          </a:blip>
          <a:srcRect b="0" l="0" r="0" t="0"/>
          <a:stretch/>
        </p:blipFill>
        <p:spPr>
          <a:xfrm>
            <a:off x="5131793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g3689978d002_3_856"/>
          <p:cNvPicPr preferRelativeResize="0"/>
          <p:nvPr/>
        </p:nvPicPr>
        <p:blipFill rotWithShape="1">
          <a:blip r:embed="rId185">
            <a:alphaModFix/>
          </a:blip>
          <a:srcRect b="0" l="0" r="0" t="0"/>
          <a:stretch/>
        </p:blipFill>
        <p:spPr>
          <a:xfrm>
            <a:off x="4749042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g3689978d002_3_856"/>
          <p:cNvPicPr preferRelativeResize="0"/>
          <p:nvPr/>
        </p:nvPicPr>
        <p:blipFill rotWithShape="1">
          <a:blip r:embed="rId186">
            <a:alphaModFix/>
          </a:blip>
          <a:srcRect b="0" l="0" r="0" t="0"/>
          <a:stretch/>
        </p:blipFill>
        <p:spPr>
          <a:xfrm>
            <a:off x="4366291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g3689978d002_3_856"/>
          <p:cNvPicPr preferRelativeResize="0"/>
          <p:nvPr/>
        </p:nvPicPr>
        <p:blipFill rotWithShape="1">
          <a:blip r:embed="rId187">
            <a:alphaModFix/>
          </a:blip>
          <a:srcRect b="0" l="0" r="0" t="0"/>
          <a:stretch/>
        </p:blipFill>
        <p:spPr>
          <a:xfrm>
            <a:off x="3983540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g3689978d002_3_856"/>
          <p:cNvPicPr preferRelativeResize="0"/>
          <p:nvPr/>
        </p:nvPicPr>
        <p:blipFill rotWithShape="1">
          <a:blip r:embed="rId188">
            <a:alphaModFix/>
          </a:blip>
          <a:srcRect b="0" l="0" r="0" t="0"/>
          <a:stretch/>
        </p:blipFill>
        <p:spPr>
          <a:xfrm>
            <a:off x="3600789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3689978d002_3_856"/>
          <p:cNvPicPr preferRelativeResize="0"/>
          <p:nvPr/>
        </p:nvPicPr>
        <p:blipFill rotWithShape="1">
          <a:blip r:embed="rId189">
            <a:alphaModFix/>
          </a:blip>
          <a:srcRect b="0" l="0" r="0" t="0"/>
          <a:stretch/>
        </p:blipFill>
        <p:spPr>
          <a:xfrm>
            <a:off x="3218038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3689978d002_3_856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2835287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g3689978d002_3_856"/>
          <p:cNvPicPr preferRelativeResize="0"/>
          <p:nvPr/>
        </p:nvPicPr>
        <p:blipFill rotWithShape="1">
          <a:blip r:embed="rId191">
            <a:alphaModFix/>
          </a:blip>
          <a:srcRect b="0" l="0" r="0" t="0"/>
          <a:stretch/>
        </p:blipFill>
        <p:spPr>
          <a:xfrm>
            <a:off x="2452536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g3689978d002_3_856"/>
          <p:cNvPicPr preferRelativeResize="0"/>
          <p:nvPr/>
        </p:nvPicPr>
        <p:blipFill rotWithShape="1">
          <a:blip r:embed="rId192">
            <a:alphaModFix/>
          </a:blip>
          <a:srcRect b="0" l="0" r="0" t="0"/>
          <a:stretch/>
        </p:blipFill>
        <p:spPr>
          <a:xfrm>
            <a:off x="2069785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g3689978d002_3_856"/>
          <p:cNvPicPr preferRelativeResize="0"/>
          <p:nvPr/>
        </p:nvPicPr>
        <p:blipFill rotWithShape="1">
          <a:blip r:embed="rId193">
            <a:alphaModFix/>
          </a:blip>
          <a:srcRect b="0" l="0" r="0" t="0"/>
          <a:stretch/>
        </p:blipFill>
        <p:spPr>
          <a:xfrm>
            <a:off x="1687034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g3689978d002_3_856"/>
          <p:cNvPicPr preferRelativeResize="0"/>
          <p:nvPr/>
        </p:nvPicPr>
        <p:blipFill rotWithShape="1">
          <a:blip r:embed="rId194">
            <a:alphaModFix/>
          </a:blip>
          <a:srcRect b="0" l="0" r="0" t="0"/>
          <a:stretch/>
        </p:blipFill>
        <p:spPr>
          <a:xfrm>
            <a:off x="1304283" y="470277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g3689978d002_3_856"/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Мультимедиа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9" name="Google Shape;519;p10"/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10"/>
          <p:cNvSpPr txBox="1"/>
          <p:nvPr>
            <p:ph idx="1" type="body"/>
          </p:nvPr>
        </p:nvSpPr>
        <p:spPr>
          <a:xfrm>
            <a:off x="840525" y="1708402"/>
            <a:ext cx="4425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На первых курсах университета каждый из участников команды подрабатывал в онлайн-школе. Там образовалась компания друзей, которая сейчас не только участвует в конкурсах, но и при случае любит проводить время вместе </a:t>
            </a:r>
            <a:endParaRPr/>
          </a:p>
        </p:txBody>
      </p:sp>
      <p:sp>
        <p:nvSpPr>
          <p:cNvPr id="521" name="Google Shape;521;p10"/>
          <p:cNvSpPr txBox="1"/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Краткая история команды:</a:t>
            </a:r>
            <a:endParaRPr/>
          </a:p>
        </p:txBody>
      </p:sp>
      <p:sp>
        <p:nvSpPr>
          <p:cNvPr id="522" name="Google Shape;522;p10"/>
          <p:cNvSpPr/>
          <p:nvPr/>
        </p:nvSpPr>
        <p:spPr>
          <a:xfrm>
            <a:off x="371214" y="3936163"/>
            <a:ext cx="11485800" cy="22647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10"/>
          <p:cNvSpPr txBox="1"/>
          <p:nvPr/>
        </p:nvSpPr>
        <p:spPr>
          <a:xfrm>
            <a:off x="683692" y="3991662"/>
            <a:ext cx="10824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 какими основными сложностями или вызовами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 столкнулись и как их преодолели?</a:t>
            </a:r>
            <a:endParaRPr/>
          </a:p>
        </p:txBody>
      </p:sp>
      <p:sp>
        <p:nvSpPr>
          <p:cNvPr id="524" name="Google Shape;524;p10"/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10"/>
          <p:cNvSpPr txBox="1"/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Мы регулярно используем приложения X5 Group и видим в этой задаче возможность улучшить свой же опыт использования приложения и опыт миллионов других пользователей по всей стране</a:t>
            </a:r>
            <a:endParaRPr/>
          </a:p>
        </p:txBody>
      </p:sp>
      <p:sp>
        <p:nvSpPr>
          <p:cNvPr id="526" name="Google Shape;526;p10"/>
          <p:cNvSpPr txBox="1"/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lang="ru-RU"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Почему вы выбрали именно эту задачу из предложенных на хакатоне?</a:t>
            </a:r>
            <a:endParaRPr/>
          </a:p>
        </p:txBody>
      </p:sp>
      <p:sp>
        <p:nvSpPr>
          <p:cNvPr id="527" name="Google Shape;527;p10"/>
          <p:cNvSpPr txBox="1"/>
          <p:nvPr>
            <p:ph type="title"/>
          </p:nvPr>
        </p:nvSpPr>
        <p:spPr>
          <a:xfrm>
            <a:off x="371214" y="449787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КОМАНДА “КАБАНЫ”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0"/>
          <p:cNvSpPr txBox="1"/>
          <p:nvPr/>
        </p:nvSpPr>
        <p:spPr>
          <a:xfrm>
            <a:off x="683700" y="4787050"/>
            <a:ext cx="108246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Основным вызовом в задаче была неоднозначная разметка данных, под которую требовалось подстроиться. Дополнительной проблемой была несбалансированность классов, представленных в данных. Обе проблемы решались дополнительным точечным обогащением данных в соответствии с ошибками разметри текущей итерации обучения модели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689978d002_3_1055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</a:t>
            </a:r>
            <a:endParaRPr/>
          </a:p>
        </p:txBody>
      </p:sp>
      <p:sp>
        <p:nvSpPr>
          <p:cNvPr id="1563" name="Google Shape;1563;g3689978d002_3_105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4" name="Google Shape;1564;g3689978d002_3_1055"/>
          <p:cNvSpPr txBox="1"/>
          <p:nvPr/>
        </p:nvSpPr>
        <p:spPr>
          <a:xfrm>
            <a:off x="1659162" y="513466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pic>
        <p:nvPicPr>
          <p:cNvPr id="1565" name="Google Shape;1565;g3689978d002_3_10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818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g3689978d002_3_1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01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g3689978d002_3_10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405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g3689978d002_3_10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933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g3689978d002_3_1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103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g3689978d002_3_10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2669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g3689978d002_3_10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018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g3689978d002_3_10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6235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g3689978d002_3_10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0499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g3689978d002_3_10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9452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g3689978d002_3_10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70150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g3689978d002_3_10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5886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g3689978d002_3_10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2320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g3689978d002_3_10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6584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g3689978d002_3_10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5537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g3689978d002_3_105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8754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g3689978d002_3_10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3367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g3689978d002_3_10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63716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g3689978d002_3_105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1971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g3689978d002_3_105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151883" y="16497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g3689978d002_3_10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04276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g3689978d002_3_105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915813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g3689978d002_3_105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327354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g3689978d002_3_105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738895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g3689978d002_3_105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150436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g3689978d002_3_105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561977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g3689978d002_3_105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973518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g3689978d002_3_105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385059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g3689978d002_3_105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796600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g3689978d002_3_105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208141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g3689978d002_3_105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619682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g3689978d002_3_105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031223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g3689978d002_3_105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442764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g3689978d002_3_105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54305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g3689978d002_3_105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265846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g3689978d002_3_105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77387" y="3582434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3689978d002_3_1055"/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Доставка</a:t>
            </a:r>
            <a:endParaRPr/>
          </a:p>
        </p:txBody>
      </p:sp>
      <p:pic>
        <p:nvPicPr>
          <p:cNvPr id="1602" name="Google Shape;1602;g3689978d002_3_105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0177649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g3689978d002_3_105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0548015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g3689978d002_3_105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807280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g3689978d002_3_105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9436911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g3689978d002_3_105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9066542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g3689978d002_3_105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696173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g3689978d002_3_105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8325804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g3689978d002_3_105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7955435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g3689978d002_3_105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7585066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g3689978d002_3_1055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7214697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3689978d002_3_105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6844328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g3689978d002_3_105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6473959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g3689978d002_3_105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6103590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g3689978d002_3_105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5733221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g3689978d002_3_1055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5362852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g3689978d002_3_1055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4992483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g3689978d002_3_1055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4622114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g3689978d002_3_1055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251745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g3689978d002_3_1055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3881376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g3689978d002_3_1055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3511007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g3689978d002_3_1055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3140638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g3689978d002_3_1055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770269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g3689978d002_3_1055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2399900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3689978d002_3_1055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2029531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g3689978d002_3_1055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659162" y="262405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g3689978d002_3_1055"/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Программирование</a:t>
            </a:r>
            <a:endParaRPr/>
          </a:p>
        </p:txBody>
      </p:sp>
      <p:sp>
        <p:nvSpPr>
          <p:cNvPr id="1628" name="Google Shape;1628;g3689978d002_3_1055"/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Креативный процесс</a:t>
            </a:r>
            <a:endParaRPr/>
          </a:p>
        </p:txBody>
      </p:sp>
      <p:pic>
        <p:nvPicPr>
          <p:cNvPr id="1629" name="Google Shape;1629;g3689978d002_3_1055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0585672" y="5133305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g3689978d002_3_1055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026268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g3689978d002_3_1055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995788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g3689978d002_3_1055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9564121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g3689978d002_3_1055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917253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g3689978d002_3_1055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8843225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g3689978d002_3_1055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8502706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g3689978d002_3_1055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813038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g3689978d002_3_1055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774336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g3689978d002_3_1055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7337084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g3689978d002_3_1055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7009015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g3689978d002_3_1055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670246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g3689978d002_3_1055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6363227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g3689978d002_3_1055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5979720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g3689978d002_3_1055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5578062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g3689978d002_3_1055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5157179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g3689978d002_3_1055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4713802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g3689978d002_3_1055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433463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g3689978d002_3_1055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3910921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g3689978d002_3_1055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3459490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g3689978d002_3_1055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3034531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3689978d002_3_1055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2539637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g3689978d002_3_1055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2121088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g3689978d002_3_1055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738745" y="512060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g3689978d002_3_1055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0560272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g3689978d002_3_1055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10158241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3689978d002_3_1055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9756208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g3689978d002_3_1055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9354175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g3689978d002_3_1055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8952142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g3689978d002_3_1055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8550109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g3689978d002_3_1055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8148076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g3689978d002_3_1055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7746043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g3689978d002_3_1055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7344010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g3689978d002_3_1055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6941977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g3689978d002_3_1055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6539944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3689978d002_3_1055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6137911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3689978d002_3_1055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5735878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g3689978d002_3_1055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5333845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3689978d002_3_1055"/>
          <p:cNvPicPr preferRelativeResize="0"/>
          <p:nvPr/>
        </p:nvPicPr>
        <p:blipFill rotWithShape="1">
          <a:blip r:embed="rId103">
            <a:alphaModFix/>
          </a:blip>
          <a:srcRect b="0" l="0" r="0" t="0"/>
          <a:stretch/>
        </p:blipFill>
        <p:spPr>
          <a:xfrm>
            <a:off x="4931812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g3689978d002_3_1055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4555179" y="465277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3689978d002_3_1055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4153146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g3689978d002_3_1055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3751113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g3689978d002_3_1055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3349080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g3689978d002_3_1055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2947047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g3689978d002_3_1055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2545014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g3689978d002_3_1055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2142981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g3689978d002_3_1055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1740948" y="464007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689978d002_3_117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81" name="Google Shape;1681;g3689978d002_3_1172"/>
          <p:cNvSpPr txBox="1"/>
          <p:nvPr/>
        </p:nvSpPr>
        <p:spPr>
          <a:xfrm>
            <a:off x="1393956" y="515966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pic>
        <p:nvPicPr>
          <p:cNvPr id="1682" name="Google Shape;1682;g3689978d002_3_1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089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g3689978d002_3_1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9137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g3689978d002_3_1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14195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g3689978d002_3_11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17923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g3689978d002_3_11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9041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g3689978d002_3_11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21661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g3689978d002_3_11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25399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g3689978d002_3_11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32875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g3689978d002_3_11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36613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g3689978d002_3_11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40351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g3689978d002_3_11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47827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g3689978d002_3_117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51565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g3689978d002_3_117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55303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g3689978d002_3_117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2779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3689978d002_3_117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066517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g3689978d002_3_117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70255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3689978d002_3_117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73993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g3689978d002_3_117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77731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g3689978d002_3_117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481469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g3689978d002_3_117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085207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g3689978d002_3_117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688945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g3689978d002_3_117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2683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g3689978d002_3_117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96421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g3689978d002_3_117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00159" y="3087196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g3689978d002_3_1172"/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Рассылка</a:t>
            </a:r>
            <a:endParaRPr/>
          </a:p>
        </p:txBody>
      </p:sp>
      <p:sp>
        <p:nvSpPr>
          <p:cNvPr id="1707" name="Google Shape;1707;g3689978d002_3_1172"/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Медицина</a:t>
            </a:r>
            <a:endParaRPr/>
          </a:p>
        </p:txBody>
      </p:sp>
      <p:pic>
        <p:nvPicPr>
          <p:cNvPr id="1708" name="Google Shape;1708;g3689978d002_3_117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577116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g3689978d002_3_117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180690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g3689978d002_3_117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784267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g3689978d002_3_117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387844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g3689978d002_3_117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991421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g3689978d002_3_117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594998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g3689978d002_3_117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198575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g3689978d002_3_117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802152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g3689978d002_3_117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405729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g3689978d002_3_117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009306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g3689978d002_3_117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612883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g3689978d002_3_117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216460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3689978d002_3_117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820037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g3689978d002_3_117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423614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3689978d002_3_117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027191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g3689978d002_3_117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630768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g3689978d002_3_117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4234345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g3689978d002_3_117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3837922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g3689978d002_3_117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3441499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g3689978d002_3_117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3045076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3689978d002_3_1172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648653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g3689978d002_3_1172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252230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g3689978d002_3_1172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55807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g3689978d002_3_1172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459384" y="2052659"/>
            <a:ext cx="378959" cy="3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g3689978d002_3_1172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0577116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g3689978d002_3_117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0212473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g3689978d002_3_1172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9847821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g3689978d002_3_1172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9483169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g3689978d002_3_1172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9118517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g3689978d002_3_1172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8753865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3689978d002_3_1172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389213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g3689978d002_3_1172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8024561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g3689978d002_3_1172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7659909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g3689978d002_3_1172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295257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g3689978d002_3_1172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6930605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g3689978d002_3_1172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6565953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g3689978d002_3_1172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201301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g3689978d002_3_117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5836649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g3689978d002_3_1172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5471997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g3689978d002_3_1172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107345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g3689978d002_3_1172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4742693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g3689978d002_3_1172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4378041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g3689978d002_3_1172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4013389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g3689978d002_3_1172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648737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g3689978d002_3_1172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284085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g3689978d002_3_1172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919433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g3689978d002_3_1172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554781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g3689978d002_3_1172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2190129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3689978d002_3_117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825477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g3689978d002_3_1172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1460825" y="1575623"/>
            <a:ext cx="378960" cy="3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g3689978d002_3_1172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480068" y="3990456"/>
            <a:ext cx="245777" cy="24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g3689978d002_3_117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994276" y="3980215"/>
            <a:ext cx="266258" cy="26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g3689978d002_3_117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528965" y="3980603"/>
            <a:ext cx="265482" cy="26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g3689978d002_3_1172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3062878" y="3975095"/>
            <a:ext cx="276499" cy="27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g3689978d002_3_1172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3607808" y="3981507"/>
            <a:ext cx="263674" cy="2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g3689978d002_3_1172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4139913" y="3977949"/>
            <a:ext cx="270790" cy="27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g3689978d002_3_1172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4679134" y="3981845"/>
            <a:ext cx="262998" cy="2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g3689978d002_3_1172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5210563" y="3990670"/>
            <a:ext cx="245348" cy="24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g3689978d002_3_1172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5724342" y="3978507"/>
            <a:ext cx="26967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g3689978d002_3_1172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6262448" y="3970681"/>
            <a:ext cx="285327" cy="28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g3689978d002_3_1172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6816206" y="3978506"/>
            <a:ext cx="269676" cy="2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g3689978d002_3_1172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7354313" y="3978738"/>
            <a:ext cx="269212" cy="26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g3689978d002_3_1172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7891956" y="3978738"/>
            <a:ext cx="269212" cy="26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g3689978d002_3_1172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8429599" y="3978738"/>
            <a:ext cx="269212" cy="26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g3689978d002_3_1172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8967242" y="3970681"/>
            <a:ext cx="285327" cy="28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3689978d002_3_1172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9521000" y="3984191"/>
            <a:ext cx="258306" cy="25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3689978d002_3_117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10047737" y="3978507"/>
            <a:ext cx="26967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3689978d002_3_1172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10049321" y="4400331"/>
            <a:ext cx="269676" cy="2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g3689978d002_3_1172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10585851" y="3978506"/>
            <a:ext cx="269676" cy="2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g3689978d002_3_1172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10596118" y="4393249"/>
            <a:ext cx="283840" cy="2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g3689978d002_3_1172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1494653" y="4412281"/>
            <a:ext cx="245777" cy="24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3689978d002_3_1172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017552" y="4407163"/>
            <a:ext cx="256012" cy="25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g3689978d002_3_1172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2550686" y="4414841"/>
            <a:ext cx="240657" cy="24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g3689978d002_3_1172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3068465" y="4402121"/>
            <a:ext cx="266096" cy="26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g3689978d002_3_1172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3611683" y="4409591"/>
            <a:ext cx="251156" cy="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g3689978d002_3_1172"/>
          <p:cNvPicPr preferRelativeResize="0"/>
          <p:nvPr/>
        </p:nvPicPr>
        <p:blipFill rotWithShape="1">
          <a:blip r:embed="rId103">
            <a:alphaModFix/>
          </a:blip>
          <a:srcRect b="0" l="0" r="0" t="0"/>
          <a:stretch/>
        </p:blipFill>
        <p:spPr>
          <a:xfrm>
            <a:off x="4139961" y="4420794"/>
            <a:ext cx="228751" cy="2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g3689978d002_3_1172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4645834" y="4415236"/>
            <a:ext cx="239866" cy="23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g3689978d002_3_1172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5162822" y="4409962"/>
            <a:ext cx="250414" cy="25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g3689978d002_3_1172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5690358" y="4415236"/>
            <a:ext cx="239866" cy="23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3689978d002_3_1172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6207346" y="4391935"/>
            <a:ext cx="286468" cy="28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g3689978d002_3_1172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6770936" y="4397241"/>
            <a:ext cx="275857" cy="27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g3689978d002_3_1172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7323915" y="4397241"/>
            <a:ext cx="275857" cy="27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g3689978d002_3_1172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7876894" y="4373398"/>
            <a:ext cx="323543" cy="32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g3689978d002_3_1172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8477559" y="4401970"/>
            <a:ext cx="266399" cy="2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g3689978d002_3_1172"/>
          <p:cNvPicPr preferRelativeResize="0"/>
          <p:nvPr/>
        </p:nvPicPr>
        <p:blipFill rotWithShape="1">
          <a:blip r:embed="rId112">
            <a:alphaModFix/>
          </a:blip>
          <a:srcRect b="0" l="0" r="0" t="0"/>
          <a:stretch/>
        </p:blipFill>
        <p:spPr>
          <a:xfrm>
            <a:off x="9021080" y="4416670"/>
            <a:ext cx="236998" cy="23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g3689978d002_3_1172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9535200" y="4416670"/>
            <a:ext cx="236999" cy="2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g3689978d002_3_1172"/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Еда</a:t>
            </a:r>
            <a:endParaRPr/>
          </a:p>
        </p:txBody>
      </p:sp>
      <p:pic>
        <p:nvPicPr>
          <p:cNvPr id="1795" name="Google Shape;1795;g3689978d002_3_1172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10596118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g3689978d002_3_1172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10089667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g3689978d002_3_1172"/>
          <p:cNvPicPr preferRelativeResize="0"/>
          <p:nvPr/>
        </p:nvPicPr>
        <p:blipFill rotWithShape="1">
          <a:blip r:embed="rId116">
            <a:alphaModFix/>
          </a:blip>
          <a:srcRect b="0" l="0" r="0" t="0"/>
          <a:stretch/>
        </p:blipFill>
        <p:spPr>
          <a:xfrm>
            <a:off x="9583220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g3689978d002_3_1172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9076773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g3689978d002_3_1172"/>
          <p:cNvPicPr preferRelativeResize="0"/>
          <p:nvPr/>
        </p:nvPicPr>
        <p:blipFill rotWithShape="1">
          <a:blip r:embed="rId118">
            <a:alphaModFix/>
          </a:blip>
          <a:srcRect b="0" l="0" r="0" t="0"/>
          <a:stretch/>
        </p:blipFill>
        <p:spPr>
          <a:xfrm>
            <a:off x="8570326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g3689978d002_3_1172"/>
          <p:cNvPicPr preferRelativeResize="0"/>
          <p:nvPr/>
        </p:nvPicPr>
        <p:blipFill rotWithShape="1">
          <a:blip r:embed="rId119">
            <a:alphaModFix/>
          </a:blip>
          <a:srcRect b="0" l="0" r="0" t="0"/>
          <a:stretch/>
        </p:blipFill>
        <p:spPr>
          <a:xfrm>
            <a:off x="8063879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3689978d002_3_1172"/>
          <p:cNvPicPr preferRelativeResize="0"/>
          <p:nvPr/>
        </p:nvPicPr>
        <p:blipFill rotWithShape="1">
          <a:blip r:embed="rId120">
            <a:alphaModFix/>
          </a:blip>
          <a:srcRect b="0" l="0" r="0" t="0"/>
          <a:stretch/>
        </p:blipFill>
        <p:spPr>
          <a:xfrm>
            <a:off x="7557432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g3689978d002_3_1172"/>
          <p:cNvPicPr preferRelativeResize="0"/>
          <p:nvPr/>
        </p:nvPicPr>
        <p:blipFill rotWithShape="1">
          <a:blip r:embed="rId121">
            <a:alphaModFix/>
          </a:blip>
          <a:srcRect b="0" l="0" r="0" t="0"/>
          <a:stretch/>
        </p:blipFill>
        <p:spPr>
          <a:xfrm>
            <a:off x="7050985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g3689978d002_3_1172"/>
          <p:cNvPicPr preferRelativeResize="0"/>
          <p:nvPr/>
        </p:nvPicPr>
        <p:blipFill rotWithShape="1">
          <a:blip r:embed="rId122">
            <a:alphaModFix/>
          </a:blip>
          <a:srcRect b="0" l="0" r="0" t="0"/>
          <a:stretch/>
        </p:blipFill>
        <p:spPr>
          <a:xfrm>
            <a:off x="6544538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g3689978d002_3_1172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6038091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g3689978d002_3_1172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5531644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g3689978d002_3_1172"/>
          <p:cNvPicPr preferRelativeResize="0"/>
          <p:nvPr/>
        </p:nvPicPr>
        <p:blipFill rotWithShape="1">
          <a:blip r:embed="rId125">
            <a:alphaModFix/>
          </a:blip>
          <a:srcRect b="0" l="0" r="0" t="0"/>
          <a:stretch/>
        </p:blipFill>
        <p:spPr>
          <a:xfrm>
            <a:off x="5025197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g3689978d002_3_1172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4518750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g3689978d002_3_1172"/>
          <p:cNvPicPr preferRelativeResize="0"/>
          <p:nvPr/>
        </p:nvPicPr>
        <p:blipFill rotWithShape="1">
          <a:blip r:embed="rId127">
            <a:alphaModFix/>
          </a:blip>
          <a:srcRect b="0" l="0" r="0" t="0"/>
          <a:stretch/>
        </p:blipFill>
        <p:spPr>
          <a:xfrm>
            <a:off x="4012303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g3689978d002_3_1172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3505856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g3689978d002_3_1172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2999409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g3689978d002_3_1172"/>
          <p:cNvPicPr preferRelativeResize="0"/>
          <p:nvPr/>
        </p:nvPicPr>
        <p:blipFill rotWithShape="1">
          <a:blip r:embed="rId130">
            <a:alphaModFix/>
          </a:blip>
          <a:srcRect b="0" l="0" r="0" t="0"/>
          <a:stretch/>
        </p:blipFill>
        <p:spPr>
          <a:xfrm>
            <a:off x="2492962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g3689978d002_3_1172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1986515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g3689978d002_3_1172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1480068" y="53240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g3689978d002_3_1172"/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Инфраструктура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689978d002_3_131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20" name="Google Shape;1820;g3689978d002_3_1310"/>
          <p:cNvSpPr txBox="1"/>
          <p:nvPr/>
        </p:nvSpPr>
        <p:spPr>
          <a:xfrm>
            <a:off x="1616528" y="503835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pic>
        <p:nvPicPr>
          <p:cNvPr id="1821" name="Google Shape;1821;g3689978d002_3_1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0658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g3689978d002_3_1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5976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g3689978d002_3_13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284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g3689978d002_3_13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86592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g3689978d002_3_13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1900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g3689978d002_3_13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7208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g3689978d002_3_13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42516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g3689978d002_3_13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27824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g3689978d002_3_13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13132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g3689978d002_3_13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98440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g3689978d002_3_13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83748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g3689978d002_3_13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69056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g3689978d002_3_13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54364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3689978d002_3_13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39672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3689978d002_3_13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24980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g3689978d002_3_13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210288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g3689978d002_3_13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95596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g3689978d002_3_13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380904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g3689978d002_3_13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966212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g3689978d002_3_13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136828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g3689978d002_3_13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51520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g3689978d002_3_13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2136" y="152832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g3689978d002_3_1310"/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Локация</a:t>
            </a:r>
            <a:endParaRPr/>
          </a:p>
        </p:txBody>
      </p:sp>
      <p:pic>
        <p:nvPicPr>
          <p:cNvPr id="1844" name="Google Shape;1844;g3689978d002_3_13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430658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g3689978d002_3_13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807784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g3689978d002_3_13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184912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g3689978d002_3_13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562040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g3689978d002_3_13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39168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g3689978d002_3_13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316296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g3689978d002_3_13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693424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3689978d002_3_13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070552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3689978d002_3_13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447680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3689978d002_3_131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824808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3689978d002_3_131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201936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g3689978d002_3_131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3579064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g3689978d002_3_131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956192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g3689978d002_3_131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333320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g3689978d002_3_131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710448" y="2496181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3689978d002_3_1310"/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Образование</a:t>
            </a:r>
            <a:endParaRPr/>
          </a:p>
        </p:txBody>
      </p:sp>
      <p:pic>
        <p:nvPicPr>
          <p:cNvPr id="1860" name="Google Shape;1860;g3689978d002_3_131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0430658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g3689978d002_3_131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917712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3689978d002_3_131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9404758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g3689978d002_3_131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8891804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g3689978d002_3_131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378850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g3689978d002_3_1310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7865896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g3689978d002_3_1310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7352942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g3689978d002_3_1310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839988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g3689978d002_3_131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327034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3689978d002_3_131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814080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g3689978d002_3_131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301126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g3689978d002_3_1310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788172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g3689978d002_3_1310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275218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g3689978d002_3_1310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3762264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g3689978d002_3_1310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3249310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g3689978d002_3_1310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2736356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g3689978d002_3_1310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2223402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g3689978d002_3_1310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1710448" y="3889711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g3689978d002_3_1310"/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Природа</a:t>
            </a:r>
            <a:endParaRPr/>
          </a:p>
        </p:txBody>
      </p:sp>
      <p:pic>
        <p:nvPicPr>
          <p:cNvPr id="1879" name="Google Shape;1879;g3689978d002_3_1310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172213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g3689978d002_3_1310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34542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g3689978d002_3_1310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96870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g3689978d002_3_1310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359199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g3689978d002_3_1310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421527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g3689978d002_3_1310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83856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g3689978d002_3_1310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546184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g3689978d002_3_1310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08513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g3689978d002_3_1310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670841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g3689978d002_3_1310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733170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3689978d002_3_131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795498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g3689978d002_3_1310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857827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g3689978d002_3_131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9201556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g3689978d002_3_1310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9824841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g3689978d002_3_1310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10448124" y="29426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g3689978d002_3_1310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1710448" y="429556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g3689978d002_3_1310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2287100" y="429556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3689978d002_3_1310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2863752" y="429556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g3689978d002_3_1310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3440404" y="4319669"/>
            <a:ext cx="256587" cy="25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g3689978d002_3_1310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3968843" y="4319669"/>
            <a:ext cx="256587" cy="25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g3689978d002_3_1310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44972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g3689978d002_3_1310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50457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g3689978d002_3_1310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55942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g3689978d002_3_1310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61427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g3689978d002_3_1310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66912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g3689978d002_3_1310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7239782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g3689978d002_3_1310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7788282" y="4323785"/>
            <a:ext cx="248354" cy="24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g3689978d002_3_1310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8308488" y="4323785"/>
            <a:ext cx="248354" cy="24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g3689978d002_3_1310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8828694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g3689978d002_3_1310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9377194" y="4323785"/>
            <a:ext cx="248354" cy="24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g3689978d002_3_1310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9897400" y="4323785"/>
            <a:ext cx="248354" cy="24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g3689978d002_3_1310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10417611" y="4309638"/>
            <a:ext cx="276648" cy="27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g3689978d002_3_1310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10432148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3689978d002_3_1310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10076818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g3689978d002_3_1310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9721485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g3689978d002_3_1310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9366152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3689978d002_3_1310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9010819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3689978d002_3_1310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8655486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g3689978d002_3_1310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8300153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g3689978d002_3_1310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7944820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g3689978d002_3_1310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7589487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g3689978d002_3_1310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7234154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g3689978d002_3_1310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6878821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g3689978d002_3_1310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6523488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g3689978d002_3_1310"/>
          <p:cNvPicPr preferRelativeResize="0"/>
          <p:nvPr/>
        </p:nvPicPr>
        <p:blipFill rotWithShape="1">
          <a:blip r:embed="rId103">
            <a:alphaModFix/>
          </a:blip>
          <a:srcRect b="0" l="0" r="0" t="0"/>
          <a:stretch/>
        </p:blipFill>
        <p:spPr>
          <a:xfrm>
            <a:off x="6168155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g3689978d002_3_1310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5812822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g3689978d002_3_1310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5457489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g3689978d002_3_1310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5102156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g3689978d002_3_1310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4746823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g3689978d002_3_1310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4391490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g3689978d002_3_1310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4036157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g3689978d002_3_1310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3680824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g3689978d002_3_1310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3325491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g3689978d002_3_1310"/>
          <p:cNvPicPr preferRelativeResize="0"/>
          <p:nvPr/>
        </p:nvPicPr>
        <p:blipFill rotWithShape="1">
          <a:blip r:embed="rId112">
            <a:alphaModFix/>
          </a:blip>
          <a:srcRect b="0" l="0" r="0" t="0"/>
          <a:stretch/>
        </p:blipFill>
        <p:spPr>
          <a:xfrm>
            <a:off x="2970158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g3689978d002_3_1310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2614825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g3689978d002_3_1310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2259492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g3689978d002_3_1310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1904159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g3689978d002_3_1310"/>
          <p:cNvPicPr preferRelativeResize="0"/>
          <p:nvPr/>
        </p:nvPicPr>
        <p:blipFill rotWithShape="1">
          <a:blip r:embed="rId116">
            <a:alphaModFix/>
          </a:blip>
          <a:srcRect b="0" l="0" r="0" t="0"/>
          <a:stretch/>
        </p:blipFill>
        <p:spPr>
          <a:xfrm>
            <a:off x="1548826" y="522859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g3689978d002_3_1310"/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3689978d002_3_143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3" name="Google Shape;1943;g3689978d002_3_1432"/>
          <p:cNvSpPr txBox="1"/>
          <p:nvPr/>
        </p:nvSpPr>
        <p:spPr>
          <a:xfrm>
            <a:off x="1242876" y="784658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pic>
        <p:nvPicPr>
          <p:cNvPr id="1944" name="Google Shape;1944;g3689978d002_3_1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200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g3689978d002_3_1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4921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g3689978d002_3_1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5642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g3689978d002_3_14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6363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g3689978d002_3_14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7084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g3689978d002_3_14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07805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g3689978d002_3_14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8526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g3689978d002_3_14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9247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g3689978d002_3_14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51948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g3689978d002_3_14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86823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g3689978d002_3_14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721699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g3689978d002_3_14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56575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g3689978d002_3_14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991451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g3689978d002_3_14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26327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g3689978d002_3_143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61203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g3689978d002_3_14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96079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g3689978d002_3_14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30955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g3689978d002_3_143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65831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g3689978d002_3_143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800707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g3689978d002_3_143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435583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g3689978d002_3_143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070459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g3689978d002_3_143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730735" y="2028544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g3689978d002_3_143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365611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g3689978d002_3_143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000487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g3689978d002_3_143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635363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g3689978d002_3_143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270239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g3689978d002_3_143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905115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g3689978d002_3_143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539991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g3689978d002_3_143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174867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g3689978d002_3_143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809743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g3689978d002_3_143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444619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g3689978d002_3_143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079495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g3689978d002_3_143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714371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g3689978d002_3_143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349247" y="201584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g3689978d002_3_143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7098912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g3689978d002_3_143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715601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g3689978d002_3_143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6332290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g3689978d002_3_143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948979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g3689978d002_3_143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565668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g3689978d002_3_143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182357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g3689978d002_3_143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4799046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g3689978d002_3_143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415735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g3689978d002_3_143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4032424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g3689978d002_3_143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3649113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g3689978d002_3_1432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3265802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g3689978d002_3_1432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882491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g3689978d002_3_1432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499180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g3689978d002_3_1432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15869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g3689978d002_3_1432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732558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g3689978d002_3_143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349247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3689978d002_3_1432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0451948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g3689978d002_3_1432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0072664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g3689978d002_3_1432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9693385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g3689978d002_3_1432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9314106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g3689978d002_3_1432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934827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g3689978d002_3_1432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8555548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g3689978d002_3_1432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8176269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g3689978d002_3_1432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796990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g3689978d002_3_1432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7417711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g3689978d002_3_1432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7038432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g3689978d002_3_1432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659153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g3689978d002_3_143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279874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g3689978d002_3_1432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5900595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g3689978d002_3_1432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521316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3689978d002_3_1432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142037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g3689978d002_3_1432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4762758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g3689978d002_3_1432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4383479" y="2488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g3689978d002_3_1432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6299504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g3689978d002_3_1432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918715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g3689978d002_3_1432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5537926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g3689978d002_3_1432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5157137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g3689978d002_3_1432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4776348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g3689978d002_3_143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4395559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g3689978d002_3_1432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4014770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g3689978d002_3_1432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3633981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g3689978d002_3_143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3253192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g3689978d002_3_143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872403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g3689978d002_3_1432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2491614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g3689978d002_3_1432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2110825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g3689978d002_3_1432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730036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g3689978d002_3_1432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1349247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g3689978d002_3_1432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10472501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g3689978d002_3_1432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10089200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g3689978d002_3_1432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9705889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g3689978d002_3_1432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9322578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g3689978d002_3_1432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8939267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g3689978d002_3_1432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8555956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g3689978d002_3_1432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8172645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g3689978d002_3_1432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7789334" y="292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g3689978d002_3_1432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7482223" y="2938863"/>
            <a:ext cx="228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3689978d002_3_143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133178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g3689978d002_3_1432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3735990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g3689978d002_3_1432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3338802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g3689978d002_3_1432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2941614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g3689978d002_3_1432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2544426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g3689978d002_3_1432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147238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g3689978d002_3_1432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1750050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g3689978d002_3_1432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1352862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g3689978d002_3_1432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10488179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g3689978d002_3_1432"/>
          <p:cNvPicPr preferRelativeResize="0"/>
          <p:nvPr/>
        </p:nvPicPr>
        <p:blipFill rotWithShape="1">
          <a:blip r:embed="rId103">
            <a:alphaModFix/>
          </a:blip>
          <a:srcRect b="0" l="0" r="0" t="0"/>
          <a:stretch/>
        </p:blipFill>
        <p:spPr>
          <a:xfrm>
            <a:off x="10107394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g3689978d002_3_1432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9726605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g3689978d002_3_1432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9345816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g3689978d002_3_1432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8965027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g3689978d002_3_1432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8584238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g3689978d002_3_1432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8203449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g3689978d002_3_1432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7822660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g3689978d002_3_1432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7441871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g3689978d002_3_1432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7061082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g3689978d002_3_1432"/>
          <p:cNvPicPr preferRelativeResize="0"/>
          <p:nvPr/>
        </p:nvPicPr>
        <p:blipFill rotWithShape="1">
          <a:blip r:embed="rId112">
            <a:alphaModFix/>
          </a:blip>
          <a:srcRect b="0" l="0" r="0" t="0"/>
          <a:stretch/>
        </p:blipFill>
        <p:spPr>
          <a:xfrm>
            <a:off x="6680293" y="333582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g3689978d002_3_1432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10488179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g3689978d002_3_1432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10090998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g3689978d002_3_1432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9693810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g3689978d002_3_1432"/>
          <p:cNvPicPr preferRelativeResize="0"/>
          <p:nvPr/>
        </p:nvPicPr>
        <p:blipFill rotWithShape="1">
          <a:blip r:embed="rId116">
            <a:alphaModFix/>
          </a:blip>
          <a:srcRect b="0" l="0" r="0" t="0"/>
          <a:stretch/>
        </p:blipFill>
        <p:spPr>
          <a:xfrm>
            <a:off x="9296622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g3689978d002_3_1432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8899434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g3689978d002_3_1432"/>
          <p:cNvPicPr preferRelativeResize="0"/>
          <p:nvPr/>
        </p:nvPicPr>
        <p:blipFill rotWithShape="1">
          <a:blip r:embed="rId118">
            <a:alphaModFix/>
          </a:blip>
          <a:srcRect b="0" l="0" r="0" t="0"/>
          <a:stretch/>
        </p:blipFill>
        <p:spPr>
          <a:xfrm>
            <a:off x="8502246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g3689978d002_3_1432"/>
          <p:cNvPicPr preferRelativeResize="0"/>
          <p:nvPr/>
        </p:nvPicPr>
        <p:blipFill rotWithShape="1">
          <a:blip r:embed="rId119">
            <a:alphaModFix/>
          </a:blip>
          <a:srcRect b="0" l="0" r="0" t="0"/>
          <a:stretch/>
        </p:blipFill>
        <p:spPr>
          <a:xfrm>
            <a:off x="8105058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g3689978d002_3_1432"/>
          <p:cNvPicPr preferRelativeResize="0"/>
          <p:nvPr/>
        </p:nvPicPr>
        <p:blipFill rotWithShape="1">
          <a:blip r:embed="rId120">
            <a:alphaModFix/>
          </a:blip>
          <a:srcRect b="0" l="0" r="0" t="0"/>
          <a:stretch/>
        </p:blipFill>
        <p:spPr>
          <a:xfrm>
            <a:off x="7707870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g3689978d002_3_1432"/>
          <p:cNvPicPr preferRelativeResize="0"/>
          <p:nvPr/>
        </p:nvPicPr>
        <p:blipFill rotWithShape="1">
          <a:blip r:embed="rId121">
            <a:alphaModFix/>
          </a:blip>
          <a:srcRect b="0" l="0" r="0" t="0"/>
          <a:stretch/>
        </p:blipFill>
        <p:spPr>
          <a:xfrm>
            <a:off x="7329823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g3689978d002_3_1432"/>
          <p:cNvPicPr preferRelativeResize="0"/>
          <p:nvPr/>
        </p:nvPicPr>
        <p:blipFill rotWithShape="1">
          <a:blip r:embed="rId122">
            <a:alphaModFix/>
          </a:blip>
          <a:srcRect b="0" l="0" r="0" t="0"/>
          <a:stretch/>
        </p:blipFill>
        <p:spPr>
          <a:xfrm>
            <a:off x="6913494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g3689978d002_3_1432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6516306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g3689978d002_3_1432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6119118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g3689978d002_3_1432"/>
          <p:cNvPicPr preferRelativeResize="0"/>
          <p:nvPr/>
        </p:nvPicPr>
        <p:blipFill rotWithShape="1">
          <a:blip r:embed="rId125">
            <a:alphaModFix/>
          </a:blip>
          <a:srcRect b="0" l="0" r="0" t="0"/>
          <a:stretch/>
        </p:blipFill>
        <p:spPr>
          <a:xfrm>
            <a:off x="5721930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g3689978d002_3_1432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5324742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g3689978d002_3_1432"/>
          <p:cNvPicPr preferRelativeResize="0"/>
          <p:nvPr/>
        </p:nvPicPr>
        <p:blipFill rotWithShape="1">
          <a:blip r:embed="rId127">
            <a:alphaModFix/>
          </a:blip>
          <a:srcRect b="0" l="0" r="0" t="0"/>
          <a:stretch/>
        </p:blipFill>
        <p:spPr>
          <a:xfrm>
            <a:off x="4927554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g3689978d002_3_1432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4530366" y="3755979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g3689978d002_3_1432"/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1600">
              <a:solidFill>
                <a:srgbClr val="E4EA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0" name="Google Shape;2070;g3689978d002_3_1432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2548226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g3689978d002_3_1432"/>
          <p:cNvPicPr preferRelativeResize="0"/>
          <p:nvPr/>
        </p:nvPicPr>
        <p:blipFill rotWithShape="1">
          <a:blip r:embed="rId130">
            <a:alphaModFix/>
          </a:blip>
          <a:srcRect b="0" l="0" r="0" t="0"/>
          <a:stretch/>
        </p:blipFill>
        <p:spPr>
          <a:xfrm>
            <a:off x="215033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g3689978d002_3_1432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1752434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g3689978d002_3_1432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1354538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g3689978d002_3_1432"/>
          <p:cNvPicPr preferRelativeResize="0"/>
          <p:nvPr/>
        </p:nvPicPr>
        <p:blipFill rotWithShape="1">
          <a:blip r:embed="rId133">
            <a:alphaModFix/>
          </a:blip>
          <a:srcRect b="0" l="0" r="0" t="0"/>
          <a:stretch/>
        </p:blipFill>
        <p:spPr>
          <a:xfrm>
            <a:off x="10492478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g3689978d002_3_1432"/>
          <p:cNvPicPr preferRelativeResize="0"/>
          <p:nvPr/>
        </p:nvPicPr>
        <p:blipFill rotWithShape="1">
          <a:blip r:embed="rId134">
            <a:alphaModFix/>
          </a:blip>
          <a:srcRect b="0" l="0" r="0" t="0"/>
          <a:stretch/>
        </p:blipFill>
        <p:spPr>
          <a:xfrm>
            <a:off x="10094951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g3689978d002_3_1432"/>
          <p:cNvPicPr preferRelativeResize="0"/>
          <p:nvPr/>
        </p:nvPicPr>
        <p:blipFill rotWithShape="1">
          <a:blip r:embed="rId135">
            <a:alphaModFix/>
          </a:blip>
          <a:srcRect b="0" l="0" r="0" t="0"/>
          <a:stretch/>
        </p:blipFill>
        <p:spPr>
          <a:xfrm>
            <a:off x="9697419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g3689978d002_3_1432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9299887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g3689978d002_3_1432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8902355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g3689978d002_3_1432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8504823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g3689978d002_3_1432"/>
          <p:cNvPicPr preferRelativeResize="0"/>
          <p:nvPr/>
        </p:nvPicPr>
        <p:blipFill rotWithShape="1">
          <a:blip r:embed="rId139">
            <a:alphaModFix/>
          </a:blip>
          <a:srcRect b="0" l="0" r="0" t="0"/>
          <a:stretch/>
        </p:blipFill>
        <p:spPr>
          <a:xfrm>
            <a:off x="8107291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g3689978d002_3_1432"/>
          <p:cNvPicPr preferRelativeResize="0"/>
          <p:nvPr/>
        </p:nvPicPr>
        <p:blipFill rotWithShape="1">
          <a:blip r:embed="rId140">
            <a:alphaModFix/>
          </a:blip>
          <a:srcRect b="0" l="0" r="0" t="0"/>
          <a:stretch/>
        </p:blipFill>
        <p:spPr>
          <a:xfrm>
            <a:off x="7709759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g3689978d002_3_1432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7312227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g3689978d002_3_1432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914695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g3689978d002_3_1432"/>
          <p:cNvPicPr preferRelativeResize="0"/>
          <p:nvPr/>
        </p:nvPicPr>
        <p:blipFill rotWithShape="1">
          <a:blip r:embed="rId143">
            <a:alphaModFix/>
          </a:blip>
          <a:srcRect b="0" l="0" r="0" t="0"/>
          <a:stretch/>
        </p:blipFill>
        <p:spPr>
          <a:xfrm>
            <a:off x="6517163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g3689978d002_3_1432"/>
          <p:cNvPicPr preferRelativeResize="0"/>
          <p:nvPr/>
        </p:nvPicPr>
        <p:blipFill rotWithShape="1">
          <a:blip r:embed="rId144">
            <a:alphaModFix/>
          </a:blip>
          <a:srcRect b="0" l="0" r="0" t="0"/>
          <a:stretch/>
        </p:blipFill>
        <p:spPr>
          <a:xfrm>
            <a:off x="6119631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g3689978d002_3_1432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5722099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g3689978d002_3_1432"/>
          <p:cNvPicPr preferRelativeResize="0"/>
          <p:nvPr/>
        </p:nvPicPr>
        <p:blipFill rotWithShape="1">
          <a:blip r:embed="rId146">
            <a:alphaModFix/>
          </a:blip>
          <a:srcRect b="0" l="0" r="0" t="0"/>
          <a:stretch/>
        </p:blipFill>
        <p:spPr>
          <a:xfrm>
            <a:off x="5324567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g3689978d002_3_1432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4927035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g3689978d002_3_1432"/>
          <p:cNvPicPr preferRelativeResize="0"/>
          <p:nvPr/>
        </p:nvPicPr>
        <p:blipFill rotWithShape="1">
          <a:blip r:embed="rId148">
            <a:alphaModFix/>
          </a:blip>
          <a:srcRect b="0" l="0" r="0" t="0"/>
          <a:stretch/>
        </p:blipFill>
        <p:spPr>
          <a:xfrm>
            <a:off x="4529503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g3689978d002_3_1432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4131971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g3689978d002_3_1432"/>
          <p:cNvPicPr preferRelativeResize="0"/>
          <p:nvPr/>
        </p:nvPicPr>
        <p:blipFill rotWithShape="1">
          <a:blip r:embed="rId150">
            <a:alphaModFix/>
          </a:blip>
          <a:srcRect b="0" l="0" r="0" t="0"/>
          <a:stretch/>
        </p:blipFill>
        <p:spPr>
          <a:xfrm>
            <a:off x="3734439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g3689978d002_3_1432"/>
          <p:cNvPicPr preferRelativeResize="0"/>
          <p:nvPr/>
        </p:nvPicPr>
        <p:blipFill rotWithShape="1">
          <a:blip r:embed="rId151">
            <a:alphaModFix/>
          </a:blip>
          <a:srcRect b="0" l="0" r="0" t="0"/>
          <a:stretch/>
        </p:blipFill>
        <p:spPr>
          <a:xfrm>
            <a:off x="3336907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g3689978d002_3_1432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2939375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g3689978d002_3_1432"/>
          <p:cNvPicPr preferRelativeResize="0"/>
          <p:nvPr/>
        </p:nvPicPr>
        <p:blipFill rotWithShape="1">
          <a:blip r:embed="rId153">
            <a:alphaModFix/>
          </a:blip>
          <a:srcRect b="0" l="0" r="0" t="0"/>
          <a:stretch/>
        </p:blipFill>
        <p:spPr>
          <a:xfrm>
            <a:off x="2541843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g3689978d002_3_1432"/>
          <p:cNvPicPr preferRelativeResize="0"/>
          <p:nvPr/>
        </p:nvPicPr>
        <p:blipFill rotWithShape="1">
          <a:blip r:embed="rId154">
            <a:alphaModFix/>
          </a:blip>
          <a:srcRect b="0" l="0" r="0" t="0"/>
          <a:stretch/>
        </p:blipFill>
        <p:spPr>
          <a:xfrm>
            <a:off x="2144311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g3689978d002_3_1432"/>
          <p:cNvPicPr preferRelativeResize="0"/>
          <p:nvPr/>
        </p:nvPicPr>
        <p:blipFill rotWithShape="1">
          <a:blip r:embed="rId155">
            <a:alphaModFix/>
          </a:blip>
          <a:srcRect b="0" l="0" r="0" t="0"/>
          <a:stretch/>
        </p:blipFill>
        <p:spPr>
          <a:xfrm>
            <a:off x="1746779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g3689978d002_3_1432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1349247" y="420794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g3689978d002_3_1432"/>
          <p:cNvPicPr preferRelativeResize="0"/>
          <p:nvPr/>
        </p:nvPicPr>
        <p:blipFill rotWithShape="1">
          <a:blip r:embed="rId157">
            <a:alphaModFix/>
          </a:blip>
          <a:srcRect b="0" l="0" r="0" t="0"/>
          <a:stretch/>
        </p:blipFill>
        <p:spPr>
          <a:xfrm>
            <a:off x="6016337" y="359872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g3689978d002_3_1432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4545103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g3689978d002_3_1432"/>
          <p:cNvPicPr preferRelativeResize="0"/>
          <p:nvPr/>
        </p:nvPicPr>
        <p:blipFill rotWithShape="1">
          <a:blip r:embed="rId159">
            <a:alphaModFix/>
          </a:blip>
          <a:srcRect b="0" l="0" r="0" t="0"/>
          <a:stretch/>
        </p:blipFill>
        <p:spPr>
          <a:xfrm>
            <a:off x="4145621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g3689978d002_3_1432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3746139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g3689978d002_3_1432"/>
          <p:cNvPicPr preferRelativeResize="0"/>
          <p:nvPr/>
        </p:nvPicPr>
        <p:blipFill rotWithShape="1">
          <a:blip r:embed="rId161">
            <a:alphaModFix/>
          </a:blip>
          <a:srcRect b="0" l="0" r="0" t="0"/>
          <a:stretch/>
        </p:blipFill>
        <p:spPr>
          <a:xfrm>
            <a:off x="10537328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g3689978d002_3_1432"/>
          <p:cNvPicPr preferRelativeResize="0"/>
          <p:nvPr/>
        </p:nvPicPr>
        <p:blipFill rotWithShape="1">
          <a:blip r:embed="rId162">
            <a:alphaModFix/>
          </a:blip>
          <a:srcRect b="0" l="0" r="0" t="0"/>
          <a:stretch/>
        </p:blipFill>
        <p:spPr>
          <a:xfrm>
            <a:off x="10137851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g3689978d002_3_1432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9738369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g3689978d002_3_1432"/>
          <p:cNvPicPr preferRelativeResize="0"/>
          <p:nvPr/>
        </p:nvPicPr>
        <p:blipFill rotWithShape="1">
          <a:blip r:embed="rId164">
            <a:alphaModFix/>
          </a:blip>
          <a:srcRect b="0" l="0" r="0" t="0"/>
          <a:stretch/>
        </p:blipFill>
        <p:spPr>
          <a:xfrm>
            <a:off x="9338887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g3689978d002_3_1432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8939405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g3689978d002_3_1432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8539923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g3689978d002_3_1432"/>
          <p:cNvPicPr preferRelativeResize="0"/>
          <p:nvPr/>
        </p:nvPicPr>
        <p:blipFill rotWithShape="1">
          <a:blip r:embed="rId167">
            <a:alphaModFix/>
          </a:blip>
          <a:srcRect b="0" l="0" r="0" t="0"/>
          <a:stretch/>
        </p:blipFill>
        <p:spPr>
          <a:xfrm>
            <a:off x="8140441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g3689978d002_3_1432"/>
          <p:cNvPicPr preferRelativeResize="0"/>
          <p:nvPr/>
        </p:nvPicPr>
        <p:blipFill rotWithShape="1">
          <a:blip r:embed="rId168">
            <a:alphaModFix/>
          </a:blip>
          <a:srcRect b="0" l="0" r="0" t="0"/>
          <a:stretch/>
        </p:blipFill>
        <p:spPr>
          <a:xfrm>
            <a:off x="7740959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g3689978d002_3_1432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7341477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g3689978d002_3_1432"/>
          <p:cNvPicPr preferRelativeResize="0"/>
          <p:nvPr/>
        </p:nvPicPr>
        <p:blipFill rotWithShape="1">
          <a:blip r:embed="rId170">
            <a:alphaModFix/>
          </a:blip>
          <a:srcRect b="0" l="0" r="0" t="0"/>
          <a:stretch/>
        </p:blipFill>
        <p:spPr>
          <a:xfrm>
            <a:off x="6941995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g3689978d002_3_1432"/>
          <p:cNvPicPr preferRelativeResize="0"/>
          <p:nvPr/>
        </p:nvPicPr>
        <p:blipFill rotWithShape="1">
          <a:blip r:embed="rId171">
            <a:alphaModFix/>
          </a:blip>
          <a:srcRect b="0" l="0" r="0" t="0"/>
          <a:stretch/>
        </p:blipFill>
        <p:spPr>
          <a:xfrm>
            <a:off x="6542513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g3689978d002_3_1432"/>
          <p:cNvPicPr preferRelativeResize="0"/>
          <p:nvPr/>
        </p:nvPicPr>
        <p:blipFill rotWithShape="1">
          <a:blip r:embed="rId172">
            <a:alphaModFix/>
          </a:blip>
          <a:srcRect b="0" l="0" r="0" t="0"/>
          <a:stretch/>
        </p:blipFill>
        <p:spPr>
          <a:xfrm>
            <a:off x="6143031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g3689978d002_3_1432"/>
          <p:cNvPicPr preferRelativeResize="0"/>
          <p:nvPr/>
        </p:nvPicPr>
        <p:blipFill rotWithShape="1">
          <a:blip r:embed="rId173">
            <a:alphaModFix/>
          </a:blip>
          <a:srcRect b="0" l="0" r="0" t="0"/>
          <a:stretch/>
        </p:blipFill>
        <p:spPr>
          <a:xfrm>
            <a:off x="5743549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g3689978d002_3_1432"/>
          <p:cNvPicPr preferRelativeResize="0"/>
          <p:nvPr/>
        </p:nvPicPr>
        <p:blipFill rotWithShape="1">
          <a:blip r:embed="rId174">
            <a:alphaModFix/>
          </a:blip>
          <a:srcRect b="0" l="0" r="0" t="0"/>
          <a:stretch/>
        </p:blipFill>
        <p:spPr>
          <a:xfrm>
            <a:off x="5344067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g3689978d002_3_1432"/>
          <p:cNvPicPr preferRelativeResize="0"/>
          <p:nvPr/>
        </p:nvPicPr>
        <p:blipFill rotWithShape="1">
          <a:blip r:embed="rId175">
            <a:alphaModFix/>
          </a:blip>
          <a:srcRect b="0" l="0" r="0" t="0"/>
          <a:stretch/>
        </p:blipFill>
        <p:spPr>
          <a:xfrm>
            <a:off x="4944585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g3689978d002_3_1432"/>
          <p:cNvPicPr preferRelativeResize="0"/>
          <p:nvPr/>
        </p:nvPicPr>
        <p:blipFill rotWithShape="1">
          <a:blip r:embed="rId176">
            <a:alphaModFix/>
          </a:blip>
          <a:srcRect b="0" l="0" r="0" t="0"/>
          <a:stretch/>
        </p:blipFill>
        <p:spPr>
          <a:xfrm>
            <a:off x="3346657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g3689978d002_3_1432"/>
          <p:cNvPicPr preferRelativeResize="0"/>
          <p:nvPr/>
        </p:nvPicPr>
        <p:blipFill rotWithShape="1">
          <a:blip r:embed="rId177">
            <a:alphaModFix/>
          </a:blip>
          <a:srcRect b="0" l="0" r="0" t="0"/>
          <a:stretch/>
        </p:blipFill>
        <p:spPr>
          <a:xfrm>
            <a:off x="2947175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g3689978d002_3_1432"/>
          <p:cNvPicPr preferRelativeResize="0"/>
          <p:nvPr/>
        </p:nvPicPr>
        <p:blipFill rotWithShape="1">
          <a:blip r:embed="rId178">
            <a:alphaModFix/>
          </a:blip>
          <a:srcRect b="0" l="0" r="0" t="0"/>
          <a:stretch/>
        </p:blipFill>
        <p:spPr>
          <a:xfrm>
            <a:off x="2547693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g3689978d002_3_1432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2148211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g3689978d002_3_1432"/>
          <p:cNvPicPr preferRelativeResize="0"/>
          <p:nvPr/>
        </p:nvPicPr>
        <p:blipFill rotWithShape="1">
          <a:blip r:embed="rId180">
            <a:alphaModFix/>
          </a:blip>
          <a:srcRect b="0" l="0" r="0" t="0"/>
          <a:stretch/>
        </p:blipFill>
        <p:spPr>
          <a:xfrm>
            <a:off x="1748729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g3689978d002_3_1432"/>
          <p:cNvPicPr preferRelativeResize="0"/>
          <p:nvPr/>
        </p:nvPicPr>
        <p:blipFill rotWithShape="1">
          <a:blip r:embed="rId181">
            <a:alphaModFix/>
          </a:blip>
          <a:srcRect b="0" l="0" r="0" t="0"/>
          <a:stretch/>
        </p:blipFill>
        <p:spPr>
          <a:xfrm>
            <a:off x="1349247" y="542672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g3689978d002_3_1432"/>
          <p:cNvPicPr preferRelativeResize="0"/>
          <p:nvPr/>
        </p:nvPicPr>
        <p:blipFill rotWithShape="1">
          <a:blip r:embed="rId182">
            <a:alphaModFix/>
          </a:blip>
          <a:srcRect b="0" l="0" r="0" t="0"/>
          <a:stretch/>
        </p:blipFill>
        <p:spPr>
          <a:xfrm>
            <a:off x="10537328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g3689978d002_3_1432"/>
          <p:cNvPicPr preferRelativeResize="0"/>
          <p:nvPr/>
        </p:nvPicPr>
        <p:blipFill rotWithShape="1">
          <a:blip r:embed="rId183">
            <a:alphaModFix/>
          </a:blip>
          <a:srcRect b="0" l="0" r="0" t="0"/>
          <a:stretch/>
        </p:blipFill>
        <p:spPr>
          <a:xfrm>
            <a:off x="10137851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g3689978d002_3_1432"/>
          <p:cNvPicPr preferRelativeResize="0"/>
          <p:nvPr/>
        </p:nvPicPr>
        <p:blipFill rotWithShape="1">
          <a:blip r:embed="rId184">
            <a:alphaModFix/>
          </a:blip>
          <a:srcRect b="0" l="0" r="0" t="0"/>
          <a:stretch/>
        </p:blipFill>
        <p:spPr>
          <a:xfrm>
            <a:off x="9738369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g3689978d002_3_1432"/>
          <p:cNvPicPr preferRelativeResize="0"/>
          <p:nvPr/>
        </p:nvPicPr>
        <p:blipFill rotWithShape="1">
          <a:blip r:embed="rId185">
            <a:alphaModFix/>
          </a:blip>
          <a:srcRect b="0" l="0" r="0" t="0"/>
          <a:stretch/>
        </p:blipFill>
        <p:spPr>
          <a:xfrm>
            <a:off x="9338887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g3689978d002_3_1432"/>
          <p:cNvPicPr preferRelativeResize="0"/>
          <p:nvPr/>
        </p:nvPicPr>
        <p:blipFill rotWithShape="1">
          <a:blip r:embed="rId186">
            <a:alphaModFix/>
          </a:blip>
          <a:srcRect b="0" l="0" r="0" t="0"/>
          <a:stretch/>
        </p:blipFill>
        <p:spPr>
          <a:xfrm>
            <a:off x="8939405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g3689978d002_3_1432"/>
          <p:cNvPicPr preferRelativeResize="0"/>
          <p:nvPr/>
        </p:nvPicPr>
        <p:blipFill rotWithShape="1">
          <a:blip r:embed="rId187">
            <a:alphaModFix/>
          </a:blip>
          <a:srcRect b="0" l="0" r="0" t="0"/>
          <a:stretch/>
        </p:blipFill>
        <p:spPr>
          <a:xfrm>
            <a:off x="8539923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g3689978d002_3_1432"/>
          <p:cNvPicPr preferRelativeResize="0"/>
          <p:nvPr/>
        </p:nvPicPr>
        <p:blipFill rotWithShape="1">
          <a:blip r:embed="rId188">
            <a:alphaModFix/>
          </a:blip>
          <a:srcRect b="0" l="0" r="0" t="0"/>
          <a:stretch/>
        </p:blipFill>
        <p:spPr>
          <a:xfrm>
            <a:off x="8140441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g3689978d002_3_1432"/>
          <p:cNvPicPr preferRelativeResize="0"/>
          <p:nvPr/>
        </p:nvPicPr>
        <p:blipFill rotWithShape="1">
          <a:blip r:embed="rId189">
            <a:alphaModFix/>
          </a:blip>
          <a:srcRect b="0" l="0" r="0" t="0"/>
          <a:stretch/>
        </p:blipFill>
        <p:spPr>
          <a:xfrm>
            <a:off x="7740959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g3689978d002_3_1432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7341477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g3689978d002_3_1432"/>
          <p:cNvPicPr preferRelativeResize="0"/>
          <p:nvPr/>
        </p:nvPicPr>
        <p:blipFill rotWithShape="1">
          <a:blip r:embed="rId191">
            <a:alphaModFix/>
          </a:blip>
          <a:srcRect b="0" l="0" r="0" t="0"/>
          <a:stretch/>
        </p:blipFill>
        <p:spPr>
          <a:xfrm>
            <a:off x="6941995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g3689978d002_3_1432"/>
          <p:cNvPicPr preferRelativeResize="0"/>
          <p:nvPr/>
        </p:nvPicPr>
        <p:blipFill rotWithShape="1">
          <a:blip r:embed="rId192">
            <a:alphaModFix/>
          </a:blip>
          <a:srcRect b="0" l="0" r="0" t="0"/>
          <a:stretch/>
        </p:blipFill>
        <p:spPr>
          <a:xfrm>
            <a:off x="6542513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g3689978d002_3_1432"/>
          <p:cNvPicPr preferRelativeResize="0"/>
          <p:nvPr/>
        </p:nvPicPr>
        <p:blipFill rotWithShape="1">
          <a:blip r:embed="rId193">
            <a:alphaModFix/>
          </a:blip>
          <a:srcRect b="0" l="0" r="0" t="0"/>
          <a:stretch/>
        </p:blipFill>
        <p:spPr>
          <a:xfrm>
            <a:off x="6143031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g3689978d002_3_1432"/>
          <p:cNvPicPr preferRelativeResize="0"/>
          <p:nvPr/>
        </p:nvPicPr>
        <p:blipFill rotWithShape="1">
          <a:blip r:embed="rId194">
            <a:alphaModFix/>
          </a:blip>
          <a:srcRect b="0" l="0" r="0" t="0"/>
          <a:stretch/>
        </p:blipFill>
        <p:spPr>
          <a:xfrm>
            <a:off x="5743549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g3689978d002_3_1432"/>
          <p:cNvPicPr preferRelativeResize="0"/>
          <p:nvPr/>
        </p:nvPicPr>
        <p:blipFill rotWithShape="1">
          <a:blip r:embed="rId195">
            <a:alphaModFix/>
          </a:blip>
          <a:srcRect b="0" l="0" r="0" t="0"/>
          <a:stretch/>
        </p:blipFill>
        <p:spPr>
          <a:xfrm>
            <a:off x="5344067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g3689978d002_3_1432"/>
          <p:cNvPicPr preferRelativeResize="0"/>
          <p:nvPr/>
        </p:nvPicPr>
        <p:blipFill rotWithShape="1">
          <a:blip r:embed="rId196">
            <a:alphaModFix/>
          </a:blip>
          <a:srcRect b="0" l="0" r="0" t="0"/>
          <a:stretch/>
        </p:blipFill>
        <p:spPr>
          <a:xfrm>
            <a:off x="4944585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g3689978d002_3_1432"/>
          <p:cNvPicPr preferRelativeResize="0"/>
          <p:nvPr/>
        </p:nvPicPr>
        <p:blipFill rotWithShape="1">
          <a:blip r:embed="rId197">
            <a:alphaModFix/>
          </a:blip>
          <a:srcRect b="0" l="0" r="0" t="0"/>
          <a:stretch/>
        </p:blipFill>
        <p:spPr>
          <a:xfrm>
            <a:off x="4545103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g3689978d002_3_1432"/>
          <p:cNvPicPr preferRelativeResize="0"/>
          <p:nvPr/>
        </p:nvPicPr>
        <p:blipFill rotWithShape="1">
          <a:blip r:embed="rId198">
            <a:alphaModFix/>
          </a:blip>
          <a:srcRect b="0" l="0" r="0" t="0"/>
          <a:stretch/>
        </p:blipFill>
        <p:spPr>
          <a:xfrm>
            <a:off x="4145621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g3689978d002_3_1432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3746139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g3689978d002_3_1432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3346657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g3689978d002_3_1432"/>
          <p:cNvPicPr preferRelativeResize="0"/>
          <p:nvPr/>
        </p:nvPicPr>
        <p:blipFill rotWithShape="1">
          <a:blip r:embed="rId201">
            <a:alphaModFix/>
          </a:blip>
          <a:srcRect b="0" l="0" r="0" t="0"/>
          <a:stretch/>
        </p:blipFill>
        <p:spPr>
          <a:xfrm>
            <a:off x="2947175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g3689978d002_3_1432"/>
          <p:cNvPicPr preferRelativeResize="0"/>
          <p:nvPr/>
        </p:nvPicPr>
        <p:blipFill rotWithShape="1">
          <a:blip r:embed="rId202">
            <a:alphaModFix/>
          </a:blip>
          <a:srcRect b="0" l="0" r="0" t="0"/>
          <a:stretch/>
        </p:blipFill>
        <p:spPr>
          <a:xfrm>
            <a:off x="2547693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3689978d002_3_1432"/>
          <p:cNvPicPr preferRelativeResize="0"/>
          <p:nvPr/>
        </p:nvPicPr>
        <p:blipFill rotWithShape="1">
          <a:blip r:embed="rId203">
            <a:alphaModFix/>
          </a:blip>
          <a:srcRect b="0" l="0" r="0" t="0"/>
          <a:stretch/>
        </p:blipFill>
        <p:spPr>
          <a:xfrm>
            <a:off x="2148211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g3689978d002_3_1432"/>
          <p:cNvPicPr preferRelativeResize="0"/>
          <p:nvPr/>
        </p:nvPicPr>
        <p:blipFill rotWithShape="1">
          <a:blip r:embed="rId204">
            <a:alphaModFix/>
          </a:blip>
          <a:srcRect b="0" l="0" r="0" t="0"/>
          <a:stretch/>
        </p:blipFill>
        <p:spPr>
          <a:xfrm>
            <a:off x="1748729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g3689978d002_3_1432"/>
          <p:cNvPicPr preferRelativeResize="0"/>
          <p:nvPr/>
        </p:nvPicPr>
        <p:blipFill rotWithShape="1">
          <a:blip r:embed="rId205">
            <a:alphaModFix/>
          </a:blip>
          <a:srcRect b="0" l="0" r="0" t="0"/>
          <a:stretch/>
        </p:blipFill>
        <p:spPr>
          <a:xfrm>
            <a:off x="1349247" y="501215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g3689978d002_3_1432"/>
          <p:cNvPicPr preferRelativeResize="0"/>
          <p:nvPr/>
        </p:nvPicPr>
        <p:blipFill rotWithShape="1">
          <a:blip r:embed="rId206">
            <a:alphaModFix/>
          </a:blip>
          <a:srcRect b="0" l="0" r="0" t="0"/>
          <a:stretch/>
        </p:blipFill>
        <p:spPr>
          <a:xfrm>
            <a:off x="1050615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g3689978d002_3_1432"/>
          <p:cNvPicPr preferRelativeResize="0"/>
          <p:nvPr/>
        </p:nvPicPr>
        <p:blipFill rotWithShape="1">
          <a:blip r:embed="rId207">
            <a:alphaModFix/>
          </a:blip>
          <a:srcRect b="0" l="0" r="0" t="0"/>
          <a:stretch/>
        </p:blipFill>
        <p:spPr>
          <a:xfrm>
            <a:off x="1010825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g3689978d002_3_1432"/>
          <p:cNvPicPr preferRelativeResize="0"/>
          <p:nvPr/>
        </p:nvPicPr>
        <p:blipFill rotWithShape="1">
          <a:blip r:embed="rId208">
            <a:alphaModFix/>
          </a:blip>
          <a:srcRect b="0" l="0" r="0" t="0"/>
          <a:stretch/>
        </p:blipFill>
        <p:spPr>
          <a:xfrm>
            <a:off x="9710354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g3689978d002_3_1432"/>
          <p:cNvPicPr preferRelativeResize="0"/>
          <p:nvPr/>
        </p:nvPicPr>
        <p:blipFill rotWithShape="1">
          <a:blip r:embed="rId209">
            <a:alphaModFix/>
          </a:blip>
          <a:srcRect b="0" l="0" r="0" t="0"/>
          <a:stretch/>
        </p:blipFill>
        <p:spPr>
          <a:xfrm>
            <a:off x="9312458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g3689978d002_3_1432"/>
          <p:cNvPicPr preferRelativeResize="0"/>
          <p:nvPr/>
        </p:nvPicPr>
        <p:blipFill rotWithShape="1">
          <a:blip r:embed="rId210">
            <a:alphaModFix/>
          </a:blip>
          <a:srcRect b="0" l="0" r="0" t="0"/>
          <a:stretch/>
        </p:blipFill>
        <p:spPr>
          <a:xfrm>
            <a:off x="8914562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g3689978d002_3_1432"/>
          <p:cNvPicPr preferRelativeResize="0"/>
          <p:nvPr/>
        </p:nvPicPr>
        <p:blipFill rotWithShape="1">
          <a:blip r:embed="rId211">
            <a:alphaModFix/>
          </a:blip>
          <a:srcRect b="0" l="0" r="0" t="0"/>
          <a:stretch/>
        </p:blipFill>
        <p:spPr>
          <a:xfrm>
            <a:off x="8516666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g3689978d002_3_1432"/>
          <p:cNvPicPr preferRelativeResize="0"/>
          <p:nvPr/>
        </p:nvPicPr>
        <p:blipFill rotWithShape="1">
          <a:blip r:embed="rId212">
            <a:alphaModFix/>
          </a:blip>
          <a:srcRect b="0" l="0" r="0" t="0"/>
          <a:stretch/>
        </p:blipFill>
        <p:spPr>
          <a:xfrm>
            <a:off x="811877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g3689978d002_3_1432"/>
          <p:cNvPicPr preferRelativeResize="0"/>
          <p:nvPr/>
        </p:nvPicPr>
        <p:blipFill rotWithShape="1">
          <a:blip r:embed="rId213">
            <a:alphaModFix/>
          </a:blip>
          <a:srcRect b="0" l="0" r="0" t="0"/>
          <a:stretch/>
        </p:blipFill>
        <p:spPr>
          <a:xfrm>
            <a:off x="7720874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g3689978d002_3_1432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7322978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g3689978d002_3_1432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6925082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g3689978d002_3_1432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6527186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g3689978d002_3_1432"/>
          <p:cNvPicPr preferRelativeResize="0"/>
          <p:nvPr/>
        </p:nvPicPr>
        <p:blipFill rotWithShape="1">
          <a:blip r:embed="rId217">
            <a:alphaModFix/>
          </a:blip>
          <a:srcRect b="0" l="0" r="0" t="0"/>
          <a:stretch/>
        </p:blipFill>
        <p:spPr>
          <a:xfrm>
            <a:off x="612929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g3689978d002_3_1432"/>
          <p:cNvPicPr preferRelativeResize="0"/>
          <p:nvPr/>
        </p:nvPicPr>
        <p:blipFill rotWithShape="1">
          <a:blip r:embed="rId218">
            <a:alphaModFix/>
          </a:blip>
          <a:srcRect b="0" l="0" r="0" t="0"/>
          <a:stretch/>
        </p:blipFill>
        <p:spPr>
          <a:xfrm>
            <a:off x="5731394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g3689978d002_3_1432"/>
          <p:cNvPicPr preferRelativeResize="0"/>
          <p:nvPr/>
        </p:nvPicPr>
        <p:blipFill rotWithShape="1">
          <a:blip r:embed="rId219">
            <a:alphaModFix/>
          </a:blip>
          <a:srcRect b="0" l="0" r="0" t="0"/>
          <a:stretch/>
        </p:blipFill>
        <p:spPr>
          <a:xfrm>
            <a:off x="5333498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g3689978d002_3_1432"/>
          <p:cNvPicPr preferRelativeResize="0"/>
          <p:nvPr/>
        </p:nvPicPr>
        <p:blipFill rotWithShape="1">
          <a:blip r:embed="rId220">
            <a:alphaModFix/>
          </a:blip>
          <a:srcRect b="0" l="0" r="0" t="0"/>
          <a:stretch/>
        </p:blipFill>
        <p:spPr>
          <a:xfrm>
            <a:off x="4935602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g3689978d002_3_1432"/>
          <p:cNvPicPr preferRelativeResize="0"/>
          <p:nvPr/>
        </p:nvPicPr>
        <p:blipFill rotWithShape="1">
          <a:blip r:embed="rId221">
            <a:alphaModFix/>
          </a:blip>
          <a:srcRect b="0" l="0" r="0" t="0"/>
          <a:stretch/>
        </p:blipFill>
        <p:spPr>
          <a:xfrm>
            <a:off x="4537706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g3689978d002_3_1432"/>
          <p:cNvPicPr preferRelativeResize="0"/>
          <p:nvPr/>
        </p:nvPicPr>
        <p:blipFill rotWithShape="1">
          <a:blip r:embed="rId222">
            <a:alphaModFix/>
          </a:blip>
          <a:srcRect b="0" l="0" r="0" t="0"/>
          <a:stretch/>
        </p:blipFill>
        <p:spPr>
          <a:xfrm>
            <a:off x="4139810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g3689978d002_3_1432"/>
          <p:cNvPicPr preferRelativeResize="0"/>
          <p:nvPr/>
        </p:nvPicPr>
        <p:blipFill rotWithShape="1">
          <a:blip r:embed="rId223">
            <a:alphaModFix/>
          </a:blip>
          <a:srcRect b="0" l="0" r="0" t="0"/>
          <a:stretch/>
        </p:blipFill>
        <p:spPr>
          <a:xfrm>
            <a:off x="3741914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g3689978d002_3_1432"/>
          <p:cNvPicPr preferRelativeResize="0"/>
          <p:nvPr/>
        </p:nvPicPr>
        <p:blipFill rotWithShape="1">
          <a:blip r:embed="rId224">
            <a:alphaModFix/>
          </a:blip>
          <a:srcRect b="0" l="0" r="0" t="0"/>
          <a:stretch/>
        </p:blipFill>
        <p:spPr>
          <a:xfrm>
            <a:off x="3344018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g3689978d002_3_1432"/>
          <p:cNvPicPr preferRelativeResize="0"/>
          <p:nvPr/>
        </p:nvPicPr>
        <p:blipFill rotWithShape="1">
          <a:blip r:embed="rId225">
            <a:alphaModFix/>
          </a:blip>
          <a:srcRect b="0" l="0" r="0" t="0"/>
          <a:stretch/>
        </p:blipFill>
        <p:spPr>
          <a:xfrm>
            <a:off x="2946122" y="4639491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689978d002_3_166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72" name="Google Shape;2172;g3689978d002_3_1660"/>
          <p:cNvSpPr txBox="1"/>
          <p:nvPr/>
        </p:nvSpPr>
        <p:spPr>
          <a:xfrm>
            <a:off x="1246944" y="670210"/>
            <a:ext cx="6054725" cy="376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lang="ru-RU" sz="1996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ИКОНКИ</a:t>
            </a:r>
            <a:endParaRPr/>
          </a:p>
        </p:txBody>
      </p:sp>
      <p:grpSp>
        <p:nvGrpSpPr>
          <p:cNvPr id="2173" name="Google Shape;2173;g3689978d002_3_1660"/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174" name="Google Shape;2174;g3689978d002_3_1660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3689978d002_3_1660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3689978d002_3_1660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3689978d002_3_1660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3689978d002_3_1660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3689978d002_3_1660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3689978d002_3_1660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3689978d002_3_1660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3689978d002_3_1660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g3689978d002_3_1660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4" name="Google Shape;2184;g3689978d002_3_1660"/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2185" name="Google Shape;2185;g3689978d002_3_1660"/>
            <p:cNvGrpSpPr/>
            <p:nvPr/>
          </p:nvGrpSpPr>
          <p:grpSpPr>
            <a:xfrm>
              <a:off x="6036094" y="3716980"/>
              <a:ext cx="529822" cy="510481"/>
              <a:chOff x="3148311" y="-545634"/>
              <a:chExt cx="1006118" cy="969573"/>
            </a:xfrm>
          </p:grpSpPr>
          <p:sp>
            <p:nvSpPr>
              <p:cNvPr id="2186" name="Google Shape;2186;g3689978d002_3_1660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g3689978d002_3_1660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g3689978d002_3_1660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g3689978d002_3_1660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g3689978d002_3_1660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g3689978d002_3_1660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g3689978d002_3_1660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g3689978d002_3_1660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g3689978d002_3_1660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g3689978d002_3_1660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6" name="Google Shape;2196;g3689978d002_3_1660"/>
            <p:cNvSpPr/>
            <p:nvPr/>
          </p:nvSpPr>
          <p:spPr>
            <a:xfrm>
              <a:off x="6015523" y="3714217"/>
              <a:ext cx="557665" cy="516387"/>
            </a:xfrm>
            <a:custGeom>
              <a:rect b="b" l="l" r="r" t="t"/>
              <a:pathLst>
                <a:path extrusionOk="0" h="89534" w="96649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g3689978d002_3_1660"/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2198" name="Google Shape;2198;g3689978d002_3_1660"/>
            <p:cNvGrpSpPr/>
            <p:nvPr/>
          </p:nvGrpSpPr>
          <p:grpSpPr>
            <a:xfrm>
              <a:off x="6712169" y="3073651"/>
              <a:ext cx="481611" cy="506712"/>
              <a:chOff x="1833536" y="-546641"/>
              <a:chExt cx="914567" cy="962418"/>
            </a:xfrm>
          </p:grpSpPr>
          <p:grpSp>
            <p:nvGrpSpPr>
              <p:cNvPr id="2199" name="Google Shape;2199;g3689978d002_3_1660"/>
              <p:cNvGrpSpPr/>
              <p:nvPr/>
            </p:nvGrpSpPr>
            <p:grpSpPr>
              <a:xfrm>
                <a:off x="1833536" y="-524249"/>
                <a:ext cx="914567" cy="940026"/>
                <a:chOff x="1833536" y="-524249"/>
                <a:chExt cx="914567" cy="940026"/>
              </a:xfrm>
            </p:grpSpPr>
            <p:sp>
              <p:nvSpPr>
                <p:cNvPr id="2200" name="Google Shape;2200;g3689978d002_3_1660"/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rect b="b" l="l" r="r" t="t"/>
                  <a:pathLst>
                    <a:path extrusionOk="0" h="54723" w="41379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g3689978d002_3_1660"/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rect b="b" l="l" r="r" t="t"/>
                  <a:pathLst>
                    <a:path extrusionOk="0" h="36872" w="33022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g3689978d002_3_1660"/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rect b="b" l="l" r="r" t="t"/>
                  <a:pathLst>
                    <a:path extrusionOk="0" h="26421" w="10062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g3689978d002_3_1660"/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rect b="b" l="l" r="r" t="t"/>
                  <a:pathLst>
                    <a:path extrusionOk="0" h="2026" w="8234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g3689978d002_3_1660"/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rect b="b" l="l" r="r" t="t"/>
                  <a:pathLst>
                    <a:path extrusionOk="0" h="2467" w="6602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05" name="Google Shape;2205;g3689978d002_3_1660"/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rect b="b" l="l" r="r" t="t"/>
                <a:pathLst>
                  <a:path extrusionOk="0" h="9869" w="17744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g3689978d002_3_1660"/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rect b="b" l="l" r="r" t="t"/>
                <a:pathLst>
                  <a:path extrusionOk="0" h="13333" w="13611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g3689978d002_3_1660"/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rect b="b" l="l" r="r" t="t"/>
                <a:pathLst>
                  <a:path extrusionOk="0" h="2556" w="3656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g3689978d002_3_1660"/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rect b="b" l="l" r="r" t="t"/>
                <a:pathLst>
                  <a:path extrusionOk="0" h="1908" w="4206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9" name="Google Shape;2209;g3689978d002_3_1660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0" name="Google Shape;2210;g3689978d002_3_1660"/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2211" name="Google Shape;2211;g3689978d002_3_1660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212" name="Google Shape;2212;g3689978d002_3_1660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213" name="Google Shape;2213;g3689978d002_3_1660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rect b="b" l="l" r="r" t="t"/>
                  <a:pathLst>
                    <a:path extrusionOk="0" h="80501" w="66964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g3689978d002_3_1660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rect b="b" l="l" r="r" t="t"/>
                  <a:pathLst>
                    <a:path extrusionOk="0" h="17709" w="20389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g3689978d002_3_1660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rect b="b" l="l" r="r" t="t"/>
                  <a:pathLst>
                    <a:path extrusionOk="0" h="8855" w="7116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g3689978d002_3_1660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rect b="b" l="l" r="r" t="t"/>
                  <a:pathLst>
                    <a:path extrusionOk="0" h="6247" w="9973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g3689978d002_3_1660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rect b="b" l="l" r="r" t="t"/>
                  <a:pathLst>
                    <a:path extrusionOk="0" h="12279" w="6673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g3689978d002_3_1660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rect b="b" l="l" r="r" t="t"/>
                  <a:pathLst>
                    <a:path extrusionOk="0" h="1542" w="7293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g3689978d002_3_1660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rect b="b" l="l" r="r" t="t"/>
                  <a:pathLst>
                    <a:path extrusionOk="0" h="3763" w="2681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g3689978d002_3_1660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rect b="b" l="l" r="r" t="t"/>
                  <a:pathLst>
                    <a:path extrusionOk="0" h="3142" w="3301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g3689978d002_3_1660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rect b="b" l="l" r="r" t="t"/>
                  <a:pathLst>
                    <a:path extrusionOk="0" h="4260" w="1687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4E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65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22" name="Google Shape;2222;g3689978d002_3_1660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g3689978d002_3_1660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g3689978d002_3_1660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g3689978d002_3_1660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26" name="Google Shape;2226;g3689978d002_3_1660"/>
            <p:cNvSpPr/>
            <p:nvPr/>
          </p:nvSpPr>
          <p:spPr>
            <a:xfrm>
              <a:off x="6652051" y="3714143"/>
              <a:ext cx="560636" cy="516497"/>
            </a:xfrm>
            <a:custGeom>
              <a:rect b="b" l="l" r="r" t="t"/>
              <a:pathLst>
                <a:path extrusionOk="0" h="89553" w="97164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7" name="Google Shape;2227;g3689978d002_3_1660"/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2228" name="Google Shape;2228;g3689978d002_3_1660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3689978d002_3_1660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0" name="Google Shape;2230;g3689978d002_3_1660"/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2231" name="Google Shape;2231;g3689978d002_3_1660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g3689978d002_3_1660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3" name="Google Shape;2233;g3689978d002_3_1660"/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2234" name="Google Shape;2234;g3689978d002_3_1660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g3689978d002_3_1660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6" name="Google Shape;2236;g3689978d002_3_1660"/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2237" name="Google Shape;2237;g3689978d002_3_1660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g3689978d002_3_1660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9" name="Google Shape;2239;g3689978d002_3_1660"/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2240" name="Google Shape;2240;g3689978d002_3_1660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3689978d002_3_1660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2" name="Google Shape;2242;g3689978d002_3_1660"/>
          <p:cNvSpPr/>
          <p:nvPr/>
        </p:nvSpPr>
        <p:spPr>
          <a:xfrm>
            <a:off x="3899335" y="1614803"/>
            <a:ext cx="234737" cy="294376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cap="flat" cmpd="sng" w="9525">
            <a:solidFill>
              <a:srgbClr val="E4E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3" name="Google Shape;2243;g3689978d002_3_1660"/>
          <p:cNvGrpSpPr/>
          <p:nvPr/>
        </p:nvGrpSpPr>
        <p:grpSpPr>
          <a:xfrm>
            <a:off x="3252359" y="2126167"/>
            <a:ext cx="196806" cy="273944"/>
            <a:chOff x="8304647" y="3738687"/>
            <a:chExt cx="225075" cy="320956"/>
          </a:xfrm>
        </p:grpSpPr>
        <p:sp>
          <p:nvSpPr>
            <p:cNvPr id="2244" name="Google Shape;2244;g3689978d002_3_1660"/>
            <p:cNvSpPr/>
            <p:nvPr/>
          </p:nvSpPr>
          <p:spPr>
            <a:xfrm>
              <a:off x="8341164" y="3738692"/>
              <a:ext cx="2209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3689978d002_3_1660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3689978d002_3_1660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7" name="Google Shape;2247;g3689978d002_3_1660"/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2248" name="Google Shape;2248;g3689978d002_3_1660"/>
            <p:cNvSpPr/>
            <p:nvPr/>
          </p:nvSpPr>
          <p:spPr>
            <a:xfrm>
              <a:off x="8651571" y="3738692"/>
              <a:ext cx="3896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3689978d002_3_1660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3689978d002_3_1660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1" name="Google Shape;2251;g3689978d002_3_1660"/>
          <p:cNvSpPr/>
          <p:nvPr/>
        </p:nvSpPr>
        <p:spPr>
          <a:xfrm>
            <a:off x="4286732" y="1583672"/>
            <a:ext cx="226148" cy="286555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cap="flat" cmpd="sng" w="9525">
            <a:solidFill>
              <a:srgbClr val="E4E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2" name="Google Shape;2252;g3689978d002_3_1660"/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2253" name="Google Shape;2253;g3689978d002_3_1660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cap="flat" cmpd="sng" w="19050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3689978d002_3_1660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cap="flat" cmpd="sng" w="19050">
              <a:solidFill>
                <a:srgbClr val="E4E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5" name="Google Shape;2255;g3689978d002_3_1660"/>
          <p:cNvSpPr/>
          <p:nvPr/>
        </p:nvSpPr>
        <p:spPr>
          <a:xfrm>
            <a:off x="4296788" y="2630253"/>
            <a:ext cx="196949" cy="194265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4E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g3689978d002_3_1660"/>
          <p:cNvSpPr/>
          <p:nvPr/>
        </p:nvSpPr>
        <p:spPr>
          <a:xfrm flipH="1">
            <a:off x="3257594" y="2608390"/>
            <a:ext cx="181601" cy="260857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cap="flat" cmpd="sng" w="9525">
            <a:solidFill>
              <a:srgbClr val="E4E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7" name="Google Shape;2257;g3689978d002_3_1660"/>
          <p:cNvGrpSpPr/>
          <p:nvPr/>
        </p:nvGrpSpPr>
        <p:grpSpPr>
          <a:xfrm>
            <a:off x="5030742" y="1586355"/>
            <a:ext cx="2808806" cy="707288"/>
            <a:chOff x="5778536" y="3183751"/>
            <a:chExt cx="1203561" cy="303070"/>
          </a:xfrm>
        </p:grpSpPr>
        <p:sp>
          <p:nvSpPr>
            <p:cNvPr id="2258" name="Google Shape;2258;g3689978d002_3_1660"/>
            <p:cNvSpPr/>
            <p:nvPr/>
          </p:nvSpPr>
          <p:spPr>
            <a:xfrm>
              <a:off x="6866007" y="3457539"/>
              <a:ext cx="116090" cy="12876"/>
            </a:xfrm>
            <a:custGeom>
              <a:rect b="b" l="l" r="r" t="t"/>
              <a:pathLst>
                <a:path extrusionOk="0" h="186" w="1677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59" name="Google Shape;2259;g3689978d002_3_1660"/>
            <p:cNvSpPr/>
            <p:nvPr/>
          </p:nvSpPr>
          <p:spPr>
            <a:xfrm>
              <a:off x="5943156" y="3457539"/>
              <a:ext cx="263609" cy="11976"/>
            </a:xfrm>
            <a:custGeom>
              <a:rect b="b" l="l" r="r" t="t"/>
              <a:pathLst>
                <a:path extrusionOk="0" h="173" w="3808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0" name="Google Shape;2260;g3689978d002_3_1660"/>
            <p:cNvSpPr/>
            <p:nvPr/>
          </p:nvSpPr>
          <p:spPr>
            <a:xfrm>
              <a:off x="6558090" y="3457539"/>
              <a:ext cx="261947" cy="11976"/>
            </a:xfrm>
            <a:custGeom>
              <a:rect b="b" l="l" r="r" t="t"/>
              <a:pathLst>
                <a:path extrusionOk="0" h="173" w="3784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1" name="Google Shape;2261;g3689978d002_3_1660"/>
            <p:cNvSpPr/>
            <p:nvPr/>
          </p:nvSpPr>
          <p:spPr>
            <a:xfrm>
              <a:off x="5778536" y="3457539"/>
              <a:ext cx="119482" cy="11976"/>
            </a:xfrm>
            <a:custGeom>
              <a:rect b="b" l="l" r="r" t="t"/>
              <a:pathLst>
                <a:path extrusionOk="0" h="173" w="1726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2" name="Google Shape;2262;g3689978d002_3_1660"/>
            <p:cNvSpPr/>
            <p:nvPr/>
          </p:nvSpPr>
          <p:spPr>
            <a:xfrm>
              <a:off x="6251904" y="3457539"/>
              <a:ext cx="261047" cy="11976"/>
            </a:xfrm>
            <a:custGeom>
              <a:rect b="b" l="l" r="r" t="t"/>
              <a:pathLst>
                <a:path extrusionOk="0" h="173" w="3771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3" name="Google Shape;2263;g3689978d002_3_1660"/>
            <p:cNvSpPr/>
            <p:nvPr/>
          </p:nvSpPr>
          <p:spPr>
            <a:xfrm>
              <a:off x="5827133" y="3187143"/>
              <a:ext cx="194522" cy="252533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4" name="Google Shape;2264;g3689978d002_3_1660"/>
            <p:cNvSpPr/>
            <p:nvPr/>
          </p:nvSpPr>
          <p:spPr>
            <a:xfrm>
              <a:off x="6132489" y="3183751"/>
              <a:ext cx="197084" cy="255925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5" name="Google Shape;2265;g3689978d002_3_1660"/>
            <p:cNvSpPr/>
            <p:nvPr/>
          </p:nvSpPr>
          <p:spPr>
            <a:xfrm>
              <a:off x="6441237" y="3187143"/>
              <a:ext cx="195145" cy="252533"/>
            </a:xfrm>
            <a:custGeom>
              <a:rect b="b" l="l" r="r" t="t"/>
              <a:pathLst>
                <a:path extrusionOk="0" h="3648" w="2819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6" name="Google Shape;2266;g3689978d002_3_1660"/>
            <p:cNvSpPr/>
            <p:nvPr/>
          </p:nvSpPr>
          <p:spPr>
            <a:xfrm>
              <a:off x="6749154" y="3187143"/>
              <a:ext cx="194591" cy="252533"/>
            </a:xfrm>
            <a:custGeom>
              <a:rect b="b" l="l" r="r" t="t"/>
              <a:pathLst>
                <a:path extrusionOk="0" h="3648" w="2811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7" name="Google Shape;2267;g3689978d002_3_1660"/>
            <p:cNvSpPr/>
            <p:nvPr/>
          </p:nvSpPr>
          <p:spPr>
            <a:xfrm>
              <a:off x="5904735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8" name="Google Shape;2268;g3689978d002_3_1660"/>
            <p:cNvSpPr/>
            <p:nvPr/>
          </p:nvSpPr>
          <p:spPr>
            <a:xfrm>
              <a:off x="589705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9" name="Google Shape;2269;g3689978d002_3_1660"/>
            <p:cNvSpPr/>
            <p:nvPr/>
          </p:nvSpPr>
          <p:spPr>
            <a:xfrm>
              <a:off x="6212929" y="3450686"/>
              <a:ext cx="28521" cy="24021"/>
            </a:xfrm>
            <a:custGeom>
              <a:rect b="b" l="l" r="r" t="t"/>
              <a:pathLst>
                <a:path extrusionOk="0" h="347" w="412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0" name="Google Shape;2270;g3689978d002_3_1660"/>
            <p:cNvSpPr/>
            <p:nvPr/>
          </p:nvSpPr>
          <p:spPr>
            <a:xfrm>
              <a:off x="6204968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1" name="Google Shape;2271;g3689978d002_3_1660"/>
            <p:cNvSpPr/>
            <p:nvPr/>
          </p:nvSpPr>
          <p:spPr>
            <a:xfrm>
              <a:off x="6519739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2" name="Google Shape;2272;g3689978d002_3_1660"/>
            <p:cNvSpPr/>
            <p:nvPr/>
          </p:nvSpPr>
          <p:spPr>
            <a:xfrm>
              <a:off x="6512055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3" name="Google Shape;2273;g3689978d002_3_1660"/>
            <p:cNvSpPr/>
            <p:nvPr/>
          </p:nvSpPr>
          <p:spPr>
            <a:xfrm>
              <a:off x="6827656" y="3450824"/>
              <a:ext cx="27967" cy="23813"/>
            </a:xfrm>
            <a:custGeom>
              <a:rect b="b" l="l" r="r" t="t"/>
              <a:pathLst>
                <a:path extrusionOk="0" h="344" w="40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4" name="Google Shape;2274;g3689978d002_3_1660"/>
            <p:cNvSpPr/>
            <p:nvPr/>
          </p:nvSpPr>
          <p:spPr>
            <a:xfrm>
              <a:off x="6819141" y="3439610"/>
              <a:ext cx="47834" cy="47211"/>
            </a:xfrm>
            <a:custGeom>
              <a:rect b="b" l="l" r="r" t="t"/>
              <a:pathLst>
                <a:path extrusionOk="0" h="682" w="691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5686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75" name="Google Shape;2275;g3689978d002_3_1660"/>
          <p:cNvGrpSpPr/>
          <p:nvPr/>
        </p:nvGrpSpPr>
        <p:grpSpPr>
          <a:xfrm>
            <a:off x="8845495" y="4937135"/>
            <a:ext cx="2504278" cy="1342631"/>
            <a:chOff x="5793258" y="2247269"/>
            <a:chExt cx="1174119" cy="629486"/>
          </a:xfrm>
        </p:grpSpPr>
        <p:sp>
          <p:nvSpPr>
            <p:cNvPr id="2276" name="Google Shape;2276;g3689978d002_3_1660"/>
            <p:cNvSpPr/>
            <p:nvPr/>
          </p:nvSpPr>
          <p:spPr>
            <a:xfrm>
              <a:off x="5793258" y="2247269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7" name="Google Shape;2277;g3689978d002_3_1660"/>
            <p:cNvSpPr/>
            <p:nvPr/>
          </p:nvSpPr>
          <p:spPr>
            <a:xfrm>
              <a:off x="6248567" y="2247269"/>
              <a:ext cx="242584" cy="268539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8" name="Google Shape;2278;g3689978d002_3_1660"/>
            <p:cNvSpPr/>
            <p:nvPr/>
          </p:nvSpPr>
          <p:spPr>
            <a:xfrm>
              <a:off x="6016775" y="2608216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9" name="Google Shape;2279;g3689978d002_3_1660"/>
            <p:cNvSpPr/>
            <p:nvPr/>
          </p:nvSpPr>
          <p:spPr>
            <a:xfrm>
              <a:off x="6474653" y="2608216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0" name="Google Shape;2280;g3689978d002_3_1660"/>
            <p:cNvSpPr/>
            <p:nvPr/>
          </p:nvSpPr>
          <p:spPr>
            <a:xfrm>
              <a:off x="6703875" y="2247269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1" name="Google Shape;2281;g3689978d002_3_1660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2" name="Google Shape;2282;g3689978d002_3_1660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3" name="Google Shape;2283;g3689978d002_3_1660"/>
            <p:cNvSpPr/>
            <p:nvPr/>
          </p:nvSpPr>
          <p:spPr>
            <a:xfrm>
              <a:off x="6104815" y="2539912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4" name="Google Shape;2284;g3689978d002_3_1660"/>
            <p:cNvSpPr/>
            <p:nvPr/>
          </p:nvSpPr>
          <p:spPr>
            <a:xfrm>
              <a:off x="6333420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5" name="Google Shape;2285;g3689978d002_3_1660"/>
            <p:cNvSpPr/>
            <p:nvPr/>
          </p:nvSpPr>
          <p:spPr>
            <a:xfrm>
              <a:off x="6562642" y="2539912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6" name="Google Shape;2286;g3689978d002_3_1660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119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2975" lIns="152975" spcFirstLastPara="1" rIns="152975" wrap="square" tIns="152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87" name="Google Shape;2287;g3689978d002_3_1660"/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</p:grpSpPr>
        <p:sp>
          <p:nvSpPr>
            <p:cNvPr id="2288" name="Google Shape;2288;g3689978d002_3_1660"/>
            <p:cNvSpPr/>
            <p:nvPr/>
          </p:nvSpPr>
          <p:spPr>
            <a:xfrm>
              <a:off x="3200035" y="1938750"/>
              <a:ext cx="159427" cy="667667"/>
            </a:xfrm>
            <a:custGeom>
              <a:rect b="b" l="l" r="r" t="t"/>
              <a:pathLst>
                <a:path extrusionOk="0" h="91118" w="2175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9" name="Google Shape;2289;g3689978d002_3_1660"/>
            <p:cNvSpPr/>
            <p:nvPr/>
          </p:nvSpPr>
          <p:spPr>
            <a:xfrm>
              <a:off x="3191453" y="1930338"/>
              <a:ext cx="176506" cy="684491"/>
            </a:xfrm>
            <a:custGeom>
              <a:rect b="b" l="l" r="r" t="t"/>
              <a:pathLst>
                <a:path extrusionOk="0" h="93414" w="2408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0" name="Google Shape;2290;g3689978d002_3_1660"/>
            <p:cNvSpPr/>
            <p:nvPr/>
          </p:nvSpPr>
          <p:spPr>
            <a:xfrm>
              <a:off x="3195740" y="1934544"/>
              <a:ext cx="168018" cy="675999"/>
            </a:xfrm>
            <a:custGeom>
              <a:rect b="b" l="l" r="r" t="t"/>
              <a:pathLst>
                <a:path extrusionOk="0" h="92255" w="22922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1" name="Google Shape;2291;g3689978d002_3_1660"/>
            <p:cNvSpPr/>
            <p:nvPr/>
          </p:nvSpPr>
          <p:spPr>
            <a:xfrm>
              <a:off x="3216795" y="2193083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2" name="Google Shape;2292;g3689978d002_3_1660"/>
            <p:cNvSpPr/>
            <p:nvPr/>
          </p:nvSpPr>
          <p:spPr>
            <a:xfrm>
              <a:off x="3316610" y="2217792"/>
              <a:ext cx="150177" cy="26672"/>
            </a:xfrm>
            <a:custGeom>
              <a:rect b="b" l="l" r="r" t="t"/>
              <a:pathLst>
                <a:path extrusionOk="0" h="3640" w="20488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3" name="Google Shape;2293;g3689978d002_3_1660"/>
            <p:cNvSpPr/>
            <p:nvPr/>
          </p:nvSpPr>
          <p:spPr>
            <a:xfrm>
              <a:off x="3244021" y="2213249"/>
              <a:ext cx="55869" cy="55770"/>
            </a:xfrm>
            <a:custGeom>
              <a:rect b="b" l="l" r="r" t="t"/>
              <a:pathLst>
                <a:path extrusionOk="0" h="7611" w="7622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4" name="Google Shape;2294;g3689978d002_3_1660"/>
            <p:cNvSpPr/>
            <p:nvPr/>
          </p:nvSpPr>
          <p:spPr>
            <a:xfrm>
              <a:off x="3234354" y="2206046"/>
              <a:ext cx="55276" cy="50369"/>
            </a:xfrm>
            <a:custGeom>
              <a:rect b="b" l="l" r="r" t="t"/>
              <a:pathLst>
                <a:path extrusionOk="0" h="6874" w="7541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5" name="Google Shape;2295;g3689978d002_3_1660"/>
            <p:cNvSpPr/>
            <p:nvPr/>
          </p:nvSpPr>
          <p:spPr>
            <a:xfrm>
              <a:off x="3216795" y="1980642"/>
              <a:ext cx="90423" cy="76001"/>
            </a:xfrm>
            <a:custGeom>
              <a:rect b="b" l="l" r="r" t="t"/>
              <a:pathLst>
                <a:path extrusionOk="0" h="10372" w="12336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6" name="Google Shape;2296;g3689978d002_3_1660"/>
            <p:cNvSpPr/>
            <p:nvPr/>
          </p:nvSpPr>
          <p:spPr>
            <a:xfrm>
              <a:off x="3316610" y="2005358"/>
              <a:ext cx="153043" cy="26584"/>
            </a:xfrm>
            <a:custGeom>
              <a:rect b="b" l="l" r="r" t="t"/>
              <a:pathLst>
                <a:path extrusionOk="0" h="3628" w="20879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7" name="Google Shape;2297;g3689978d002_3_1660"/>
            <p:cNvSpPr/>
            <p:nvPr/>
          </p:nvSpPr>
          <p:spPr>
            <a:xfrm>
              <a:off x="3244021" y="2000727"/>
              <a:ext cx="55869" cy="55850"/>
            </a:xfrm>
            <a:custGeom>
              <a:rect b="b" l="l" r="r" t="t"/>
              <a:pathLst>
                <a:path extrusionOk="0" h="7622" w="7622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8" name="Google Shape;2298;g3689978d002_3_1660"/>
            <p:cNvSpPr/>
            <p:nvPr/>
          </p:nvSpPr>
          <p:spPr>
            <a:xfrm>
              <a:off x="3234098" y="1993392"/>
              <a:ext cx="55532" cy="50552"/>
            </a:xfrm>
            <a:custGeom>
              <a:rect b="b" l="l" r="r" t="t"/>
              <a:pathLst>
                <a:path extrusionOk="0" h="6899" w="7576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9" name="Google Shape;2299;g3689978d002_3_1660"/>
            <p:cNvSpPr/>
            <p:nvPr/>
          </p:nvSpPr>
          <p:spPr>
            <a:xfrm>
              <a:off x="3088670" y="2111564"/>
              <a:ext cx="139746" cy="26679"/>
            </a:xfrm>
            <a:custGeom>
              <a:rect b="b" l="l" r="r" t="t"/>
              <a:pathLst>
                <a:path extrusionOk="0" h="3641" w="19065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0" name="Google Shape;2300;g3689978d002_3_1660"/>
            <p:cNvSpPr/>
            <p:nvPr/>
          </p:nvSpPr>
          <p:spPr>
            <a:xfrm>
              <a:off x="3234603" y="2086687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1" name="Google Shape;2301;g3689978d002_3_1660"/>
            <p:cNvSpPr/>
            <p:nvPr/>
          </p:nvSpPr>
          <p:spPr>
            <a:xfrm>
              <a:off x="3278765" y="2107116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2" name="Google Shape;2302;g3689978d002_3_1660"/>
            <p:cNvSpPr/>
            <p:nvPr/>
          </p:nvSpPr>
          <p:spPr>
            <a:xfrm>
              <a:off x="3268754" y="2099693"/>
              <a:ext cx="54938" cy="49864"/>
            </a:xfrm>
            <a:custGeom>
              <a:rect b="b" l="l" r="r" t="t"/>
              <a:pathLst>
                <a:path extrusionOk="0" h="6805" w="7495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3" name="Google Shape;2303;g3689978d002_3_1660"/>
            <p:cNvSpPr/>
            <p:nvPr/>
          </p:nvSpPr>
          <p:spPr>
            <a:xfrm>
              <a:off x="3088670" y="2323456"/>
              <a:ext cx="139746" cy="26716"/>
            </a:xfrm>
            <a:custGeom>
              <a:rect b="b" l="l" r="r" t="t"/>
              <a:pathLst>
                <a:path extrusionOk="0" h="3646" w="19065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4" name="Google Shape;2304;g3689978d002_3_1660"/>
            <p:cNvSpPr/>
            <p:nvPr/>
          </p:nvSpPr>
          <p:spPr>
            <a:xfrm>
              <a:off x="3234603" y="2298535"/>
              <a:ext cx="101301" cy="76257"/>
            </a:xfrm>
            <a:custGeom>
              <a:rect b="b" l="l" r="r" t="t"/>
              <a:pathLst>
                <a:path extrusionOk="0" h="10407" w="1382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5" name="Google Shape;2305;g3689978d002_3_1660"/>
            <p:cNvSpPr/>
            <p:nvPr/>
          </p:nvSpPr>
          <p:spPr>
            <a:xfrm>
              <a:off x="3278765" y="2318964"/>
              <a:ext cx="55781" cy="55770"/>
            </a:xfrm>
            <a:custGeom>
              <a:rect b="b" l="l" r="r" t="t"/>
              <a:pathLst>
                <a:path extrusionOk="0" h="7611" w="761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6" name="Google Shape;2306;g3689978d002_3_1660"/>
            <p:cNvSpPr/>
            <p:nvPr/>
          </p:nvSpPr>
          <p:spPr>
            <a:xfrm>
              <a:off x="3269004" y="2311754"/>
              <a:ext cx="56287" cy="51058"/>
            </a:xfrm>
            <a:custGeom>
              <a:rect b="b" l="l" r="r" t="t"/>
              <a:pathLst>
                <a:path extrusionOk="0" h="6968" w="7679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7" name="Google Shape;2307;g3689978d002_3_1660"/>
            <p:cNvSpPr/>
            <p:nvPr/>
          </p:nvSpPr>
          <p:spPr>
            <a:xfrm>
              <a:off x="3216780" y="2404433"/>
              <a:ext cx="90438" cy="76074"/>
            </a:xfrm>
            <a:custGeom>
              <a:rect b="b" l="l" r="r" t="t"/>
              <a:pathLst>
                <a:path extrusionOk="0" h="10382" w="12338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8" name="Google Shape;2308;g3689978d002_3_1660"/>
            <p:cNvSpPr/>
            <p:nvPr/>
          </p:nvSpPr>
          <p:spPr>
            <a:xfrm>
              <a:off x="3316610" y="2429134"/>
              <a:ext cx="153043" cy="26672"/>
            </a:xfrm>
            <a:custGeom>
              <a:rect b="b" l="l" r="r" t="t"/>
              <a:pathLst>
                <a:path extrusionOk="0" h="3640" w="20879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9" name="Google Shape;2309;g3689978d002_3_1660"/>
            <p:cNvSpPr/>
            <p:nvPr/>
          </p:nvSpPr>
          <p:spPr>
            <a:xfrm>
              <a:off x="3244021" y="2424598"/>
              <a:ext cx="55869" cy="55762"/>
            </a:xfrm>
            <a:custGeom>
              <a:rect b="b" l="l" r="r" t="t"/>
              <a:pathLst>
                <a:path extrusionOk="0" h="7610" w="7622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0" name="Google Shape;2310;g3689978d002_3_1660"/>
            <p:cNvSpPr/>
            <p:nvPr/>
          </p:nvSpPr>
          <p:spPr>
            <a:xfrm>
              <a:off x="3233761" y="2417183"/>
              <a:ext cx="55869" cy="50618"/>
            </a:xfrm>
            <a:custGeom>
              <a:rect b="b" l="l" r="r" t="t"/>
              <a:pathLst>
                <a:path extrusionOk="0" h="6908" w="7622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1" name="Google Shape;2311;g3689978d002_3_1660"/>
            <p:cNvSpPr/>
            <p:nvPr/>
          </p:nvSpPr>
          <p:spPr>
            <a:xfrm>
              <a:off x="3091763" y="2535751"/>
              <a:ext cx="136653" cy="26716"/>
            </a:xfrm>
            <a:custGeom>
              <a:rect b="b" l="l" r="r" t="t"/>
              <a:pathLst>
                <a:path extrusionOk="0" h="3646" w="18643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2" name="Google Shape;2312;g3689978d002_3_1660"/>
            <p:cNvSpPr/>
            <p:nvPr/>
          </p:nvSpPr>
          <p:spPr>
            <a:xfrm>
              <a:off x="3234603" y="2510888"/>
              <a:ext cx="101301" cy="76184"/>
            </a:xfrm>
            <a:custGeom>
              <a:rect b="b" l="l" r="r" t="t"/>
              <a:pathLst>
                <a:path extrusionOk="0" h="10397" w="1382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3" name="Google Shape;2313;g3689978d002_3_1660"/>
            <p:cNvSpPr/>
            <p:nvPr/>
          </p:nvSpPr>
          <p:spPr>
            <a:xfrm>
              <a:off x="3278765" y="2531237"/>
              <a:ext cx="55781" cy="55762"/>
            </a:xfrm>
            <a:custGeom>
              <a:rect b="b" l="l" r="r" t="t"/>
              <a:pathLst>
                <a:path extrusionOk="0" h="7610" w="761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4" name="Google Shape;2314;g3689978d002_3_1660"/>
            <p:cNvSpPr/>
            <p:nvPr/>
          </p:nvSpPr>
          <p:spPr>
            <a:xfrm>
              <a:off x="3268754" y="2523843"/>
              <a:ext cx="54938" cy="49871"/>
            </a:xfrm>
            <a:custGeom>
              <a:rect b="b" l="l" r="r" t="t"/>
              <a:pathLst>
                <a:path extrusionOk="0" h="6806" w="7495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15" name="Google Shape;2315;g3689978d002_3_1660"/>
          <p:cNvSpPr/>
          <p:nvPr/>
        </p:nvSpPr>
        <p:spPr>
          <a:xfrm>
            <a:off x="9244434" y="2339662"/>
            <a:ext cx="220997" cy="16622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6" name="Google Shape;2316;g3689978d002_3_1660"/>
          <p:cNvSpPr/>
          <p:nvPr/>
        </p:nvSpPr>
        <p:spPr>
          <a:xfrm>
            <a:off x="10063138" y="2347966"/>
            <a:ext cx="215905" cy="150244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g3689978d002_3_1660"/>
          <p:cNvSpPr/>
          <p:nvPr/>
        </p:nvSpPr>
        <p:spPr>
          <a:xfrm>
            <a:off x="10458664" y="2339662"/>
            <a:ext cx="210813" cy="166223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18" name="Google Shape;2318;g3689978d002_3_1660"/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</p:grpSpPr>
        <p:sp>
          <p:nvSpPr>
            <p:cNvPr id="2319" name="Google Shape;2319;g3689978d002_3_166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0" name="Google Shape;2320;g3689978d002_3_166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21" name="Google Shape;2321;g3689978d002_3_1660"/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</p:grpSpPr>
        <p:sp>
          <p:nvSpPr>
            <p:cNvPr id="2322" name="Google Shape;2322;g3689978d002_3_1660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3" name="Google Shape;2323;g3689978d002_3_1660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24" name="Google Shape;2324;g3689978d002_3_1660"/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</p:grpSpPr>
        <p:sp>
          <p:nvSpPr>
            <p:cNvPr id="2325" name="Google Shape;2325;g3689978d002_3_1660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6" name="Google Shape;2326;g3689978d002_3_1660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27" name="Google Shape;2327;g3689978d002_3_1660"/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</p:grpSpPr>
        <p:sp>
          <p:nvSpPr>
            <p:cNvPr id="2328" name="Google Shape;2328;g3689978d002_3_1660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9" name="Google Shape;2329;g3689978d002_3_1660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0" name="Google Shape;2330;g3689978d002_3_1660"/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</p:grpSpPr>
        <p:sp>
          <p:nvSpPr>
            <p:cNvPr id="2331" name="Google Shape;2331;g3689978d002_3_1660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2" name="Google Shape;2332;g3689978d002_3_1660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3" name="Google Shape;2333;g3689978d002_3_1660"/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</p:grpSpPr>
        <p:sp>
          <p:nvSpPr>
            <p:cNvPr id="2334" name="Google Shape;2334;g3689978d002_3_1660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5" name="Google Shape;2335;g3689978d002_3_1660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6" name="Google Shape;2336;g3689978d002_3_1660"/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</p:grpSpPr>
        <p:sp>
          <p:nvSpPr>
            <p:cNvPr id="2337" name="Google Shape;2337;g3689978d002_3_1660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8" name="Google Shape;2338;g3689978d002_3_1660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9" name="Google Shape;2339;g3689978d002_3_1660"/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</p:grpSpPr>
        <p:sp>
          <p:nvSpPr>
            <p:cNvPr id="2340" name="Google Shape;2340;g3689978d002_3_1660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1" name="Google Shape;2341;g3689978d002_3_1660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2" name="Google Shape;2342;g3689978d002_3_1660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43" name="Google Shape;2343;g3689978d002_3_1660"/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</p:grpSpPr>
        <p:sp>
          <p:nvSpPr>
            <p:cNvPr id="2344" name="Google Shape;2344;g3689978d002_3_166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5" name="Google Shape;2345;g3689978d002_3_166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6" name="Google Shape;2346;g3689978d002_3_166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47" name="Google Shape;2347;g3689978d002_3_1660"/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</p:grpSpPr>
        <p:sp>
          <p:nvSpPr>
            <p:cNvPr id="2348" name="Google Shape;2348;g3689978d002_3_1660"/>
            <p:cNvSpPr/>
            <p:nvPr/>
          </p:nvSpPr>
          <p:spPr>
            <a:xfrm>
              <a:off x="5083675" y="1973250"/>
              <a:ext cx="38075" cy="42925"/>
            </a:xfrm>
            <a:custGeom>
              <a:rect b="b" l="l" r="r" t="t"/>
              <a:pathLst>
                <a:path extrusionOk="0" h="1717" w="1523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9" name="Google Shape;2349;g3689978d002_3_1660"/>
            <p:cNvSpPr/>
            <p:nvPr/>
          </p:nvSpPr>
          <p:spPr>
            <a:xfrm>
              <a:off x="50672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0" name="Google Shape;2350;g3689978d002_3_1660"/>
            <p:cNvSpPr/>
            <p:nvPr/>
          </p:nvSpPr>
          <p:spPr>
            <a:xfrm>
              <a:off x="505555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1" name="Google Shape;2351;g3689978d002_3_1660"/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</p:grpSpPr>
        <p:sp>
          <p:nvSpPr>
            <p:cNvPr id="2352" name="Google Shape;2352;g3689978d002_3_1660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3" name="Google Shape;2353;g3689978d002_3_1660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4" name="Google Shape;2354;g3689978d002_3_1660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5" name="Google Shape;2355;g3689978d002_3_1660"/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</p:grpSpPr>
        <p:sp>
          <p:nvSpPr>
            <p:cNvPr id="2356" name="Google Shape;2356;g3689978d002_3_1660"/>
            <p:cNvSpPr/>
            <p:nvPr/>
          </p:nvSpPr>
          <p:spPr>
            <a:xfrm>
              <a:off x="4821325" y="1980625"/>
              <a:ext cx="41325" cy="28350"/>
            </a:xfrm>
            <a:custGeom>
              <a:rect b="b" l="l" r="r" t="t"/>
              <a:pathLst>
                <a:path extrusionOk="0" h="1134" w="1653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7" name="Google Shape;2357;g3689978d002_3_1660"/>
            <p:cNvSpPr/>
            <p:nvPr/>
          </p:nvSpPr>
          <p:spPr>
            <a:xfrm>
              <a:off x="480492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8" name="Google Shape;2358;g3689978d002_3_1660"/>
            <p:cNvSpPr/>
            <p:nvPr/>
          </p:nvSpPr>
          <p:spPr>
            <a:xfrm>
              <a:off x="4793200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9" name="Google Shape;2359;g3689978d002_3_1660"/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</p:grpSpPr>
        <p:sp>
          <p:nvSpPr>
            <p:cNvPr id="2360" name="Google Shape;2360;g3689978d002_3_1660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1" name="Google Shape;2361;g3689978d002_3_1660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2" name="Google Shape;2362;g3689978d002_3_1660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63" name="Google Shape;2363;g3689978d002_3_1660"/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</p:grpSpPr>
        <p:sp>
          <p:nvSpPr>
            <p:cNvPr id="2364" name="Google Shape;2364;g3689978d002_3_1660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5" name="Google Shape;2365;g3689978d002_3_1660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66" name="Google Shape;2366;g3689978d002_3_1660"/>
          <p:cNvSpPr/>
          <p:nvPr/>
        </p:nvSpPr>
        <p:spPr>
          <a:xfrm>
            <a:off x="7224478" y="3693520"/>
            <a:ext cx="112981" cy="171493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g3689978d002_3_1660"/>
          <p:cNvSpPr/>
          <p:nvPr/>
        </p:nvSpPr>
        <p:spPr>
          <a:xfrm>
            <a:off x="7448838" y="3672995"/>
            <a:ext cx="211989" cy="213728"/>
          </a:xfrm>
          <a:custGeom>
            <a:rect b="b" l="l" r="r" t="t"/>
            <a:pathLst>
              <a:path extrusionOk="0" h="2677" w="2655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8" name="Google Shape;2368;g3689978d002_3_1660"/>
          <p:cNvSpPr/>
          <p:nvPr/>
        </p:nvSpPr>
        <p:spPr>
          <a:xfrm>
            <a:off x="7798534" y="4833481"/>
            <a:ext cx="194184" cy="213728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9" name="Google Shape;2369;g3689978d002_3_1660"/>
          <p:cNvSpPr/>
          <p:nvPr/>
        </p:nvSpPr>
        <p:spPr>
          <a:xfrm>
            <a:off x="7392902" y="4228405"/>
            <a:ext cx="277063" cy="237280"/>
          </a:xfrm>
          <a:custGeom>
            <a:rect b="b" l="l" r="r" t="t"/>
            <a:pathLst>
              <a:path extrusionOk="0" h="2972" w="347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g3689978d002_3_1660"/>
          <p:cNvSpPr/>
          <p:nvPr/>
        </p:nvSpPr>
        <p:spPr>
          <a:xfrm>
            <a:off x="6593392" y="3952111"/>
            <a:ext cx="156177" cy="214286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1" name="Google Shape;2371;g3689978d002_3_1660"/>
          <p:cNvSpPr/>
          <p:nvPr/>
        </p:nvSpPr>
        <p:spPr>
          <a:xfrm>
            <a:off x="6837492" y="4853848"/>
            <a:ext cx="240174" cy="172211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g3689978d002_3_1660"/>
          <p:cNvSpPr/>
          <p:nvPr/>
        </p:nvSpPr>
        <p:spPr>
          <a:xfrm>
            <a:off x="6583756" y="4272429"/>
            <a:ext cx="194742" cy="147541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3" name="Google Shape;2373;g3689978d002_3_1660"/>
          <p:cNvSpPr/>
          <p:nvPr/>
        </p:nvSpPr>
        <p:spPr>
          <a:xfrm>
            <a:off x="7188913" y="4579277"/>
            <a:ext cx="220611" cy="131893"/>
          </a:xfrm>
          <a:custGeom>
            <a:rect b="b" l="l" r="r" t="t"/>
            <a:pathLst>
              <a:path extrusionOk="0" h="1652" w="2763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4" name="Google Shape;2374;g3689978d002_3_1660"/>
          <p:cNvSpPr/>
          <p:nvPr/>
        </p:nvSpPr>
        <p:spPr>
          <a:xfrm>
            <a:off x="7209516" y="4248303"/>
            <a:ext cx="131665" cy="194966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5" name="Google Shape;2375;g3689978d002_3_1660"/>
          <p:cNvSpPr/>
          <p:nvPr/>
        </p:nvSpPr>
        <p:spPr>
          <a:xfrm>
            <a:off x="7132432" y="3962451"/>
            <a:ext cx="228675" cy="193128"/>
          </a:xfrm>
          <a:custGeom>
            <a:rect b="b" l="l" r="r" t="t"/>
            <a:pathLst>
              <a:path extrusionOk="0" h="2419" w="2864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6" name="Google Shape;2376;g3689978d002_3_1660"/>
          <p:cNvSpPr/>
          <p:nvPr/>
        </p:nvSpPr>
        <p:spPr>
          <a:xfrm>
            <a:off x="6593392" y="4857765"/>
            <a:ext cx="156177" cy="164228"/>
          </a:xfrm>
          <a:custGeom>
            <a:rect b="b" l="l" r="r" t="t"/>
            <a:pathLst>
              <a:path extrusionOk="0" h="2057" w="1956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77" name="Google Shape;2377;g3689978d002_3_1660"/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</p:grpSpPr>
        <p:sp>
          <p:nvSpPr>
            <p:cNvPr id="2378" name="Google Shape;2378;g3689978d002_3_1660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9" name="Google Shape;2379;g3689978d002_3_1660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80" name="Google Shape;2380;g3689978d002_3_1660"/>
          <p:cNvSpPr/>
          <p:nvPr/>
        </p:nvSpPr>
        <p:spPr>
          <a:xfrm>
            <a:off x="7739233" y="3954382"/>
            <a:ext cx="244247" cy="209656"/>
          </a:xfrm>
          <a:custGeom>
            <a:rect b="b" l="l" r="r" t="t"/>
            <a:pathLst>
              <a:path extrusionOk="0" h="2626" w="3059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81" name="Google Shape;2381;g3689978d002_3_1660"/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</p:grpSpPr>
        <p:sp>
          <p:nvSpPr>
            <p:cNvPr id="2382" name="Google Shape;2382;g3689978d002_3_1660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3" name="Google Shape;2383;g3689978d002_3_1660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84" name="Google Shape;2384;g3689978d002_3_1660"/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</p:grpSpPr>
        <p:sp>
          <p:nvSpPr>
            <p:cNvPr id="2385" name="Google Shape;2385;g3689978d002_3_1660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6" name="Google Shape;2386;g3689978d002_3_1660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87" name="Google Shape;2387;g3689978d002_3_1660"/>
          <p:cNvSpPr/>
          <p:nvPr/>
        </p:nvSpPr>
        <p:spPr>
          <a:xfrm>
            <a:off x="6928990" y="4558908"/>
            <a:ext cx="138850" cy="173967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8" name="Google Shape;2388;g3689978d002_3_1660"/>
          <p:cNvSpPr/>
          <p:nvPr/>
        </p:nvSpPr>
        <p:spPr>
          <a:xfrm>
            <a:off x="7773154" y="3692188"/>
            <a:ext cx="209673" cy="173967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9" name="Google Shape;2389;g3689978d002_3_1660"/>
          <p:cNvSpPr/>
          <p:nvPr/>
        </p:nvSpPr>
        <p:spPr>
          <a:xfrm>
            <a:off x="6604123" y="4558908"/>
            <a:ext cx="177416" cy="173967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90" name="Google Shape;2390;g3689978d002_3_1660"/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</p:grpSpPr>
        <p:sp>
          <p:nvSpPr>
            <p:cNvPr id="2391" name="Google Shape;2391;g3689978d002_3_1660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2" name="Google Shape;2392;g3689978d002_3_1660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3" name="Google Shape;2393;g3689978d002_3_1660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4" name="Google Shape;2394;g3689978d002_3_1660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5" name="Google Shape;2395;g3689978d002_3_1660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6" name="Google Shape;2396;g3689978d002_3_1660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7" name="Google Shape;2397;g3689978d002_3_1660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8" name="Google Shape;2398;g3689978d002_3_1660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9" name="Google Shape;2399;g3689978d002_3_1660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00" name="Google Shape;2400;g3689978d002_3_1660"/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</p:grpSpPr>
        <p:sp>
          <p:nvSpPr>
            <p:cNvPr id="2401" name="Google Shape;2401;g3689978d002_3_1660"/>
            <p:cNvSpPr/>
            <p:nvPr/>
          </p:nvSpPr>
          <p:spPr>
            <a:xfrm>
              <a:off x="4959100" y="2243350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2" name="Google Shape;2402;g3689978d002_3_1660"/>
            <p:cNvSpPr/>
            <p:nvPr/>
          </p:nvSpPr>
          <p:spPr>
            <a:xfrm>
              <a:off x="4959100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3" name="Google Shape;2403;g3689978d002_3_1660"/>
            <p:cNvSpPr/>
            <p:nvPr/>
          </p:nvSpPr>
          <p:spPr>
            <a:xfrm>
              <a:off x="4959100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4" name="Google Shape;2404;g3689978d002_3_1660"/>
            <p:cNvSpPr/>
            <p:nvPr/>
          </p:nvSpPr>
          <p:spPr>
            <a:xfrm>
              <a:off x="495910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5" name="Google Shape;2405;g3689978d002_3_1660"/>
            <p:cNvSpPr/>
            <p:nvPr/>
          </p:nvSpPr>
          <p:spPr>
            <a:xfrm>
              <a:off x="4959150" y="2282475"/>
              <a:ext cx="7900" cy="6775"/>
            </a:xfrm>
            <a:custGeom>
              <a:rect b="b" l="l" r="r" t="t"/>
              <a:pathLst>
                <a:path extrusionOk="0" h="271" w="316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6" name="Google Shape;2406;g3689978d002_3_1660"/>
            <p:cNvSpPr/>
            <p:nvPr/>
          </p:nvSpPr>
          <p:spPr>
            <a:xfrm>
              <a:off x="4959100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7" name="Google Shape;2407;g3689978d002_3_1660"/>
            <p:cNvSpPr/>
            <p:nvPr/>
          </p:nvSpPr>
          <p:spPr>
            <a:xfrm>
              <a:off x="4959100" y="230177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8" name="Google Shape;2408;g3689978d002_3_1660"/>
            <p:cNvSpPr/>
            <p:nvPr/>
          </p:nvSpPr>
          <p:spPr>
            <a:xfrm>
              <a:off x="4968475" y="225307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9" name="Google Shape;2409;g3689978d002_3_1660"/>
            <p:cNvSpPr/>
            <p:nvPr/>
          </p:nvSpPr>
          <p:spPr>
            <a:xfrm>
              <a:off x="4968475" y="2262825"/>
              <a:ext cx="7950" cy="6825"/>
            </a:xfrm>
            <a:custGeom>
              <a:rect b="b" l="l" r="r" t="t"/>
              <a:pathLst>
                <a:path extrusionOk="0" h="273" w="318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0" name="Google Shape;2410;g3689978d002_3_1660"/>
            <p:cNvSpPr/>
            <p:nvPr/>
          </p:nvSpPr>
          <p:spPr>
            <a:xfrm>
              <a:off x="4968475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1" name="Google Shape;2411;g3689978d002_3_1660"/>
            <p:cNvSpPr/>
            <p:nvPr/>
          </p:nvSpPr>
          <p:spPr>
            <a:xfrm>
              <a:off x="49685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2" name="Google Shape;2412;g3689978d002_3_1660"/>
            <p:cNvSpPr/>
            <p:nvPr/>
          </p:nvSpPr>
          <p:spPr>
            <a:xfrm>
              <a:off x="4968475" y="2292025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3" name="Google Shape;2413;g3689978d002_3_1660"/>
            <p:cNvSpPr/>
            <p:nvPr/>
          </p:nvSpPr>
          <p:spPr>
            <a:xfrm>
              <a:off x="4977650" y="2262825"/>
              <a:ext cx="7975" cy="6825"/>
            </a:xfrm>
            <a:custGeom>
              <a:rect b="b" l="l" r="r" t="t"/>
              <a:pathLst>
                <a:path extrusionOk="0" h="273" w="319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4" name="Google Shape;2414;g3689978d002_3_1660"/>
            <p:cNvSpPr/>
            <p:nvPr/>
          </p:nvSpPr>
          <p:spPr>
            <a:xfrm>
              <a:off x="4977650" y="2272550"/>
              <a:ext cx="7975" cy="6850"/>
            </a:xfrm>
            <a:custGeom>
              <a:rect b="b" l="l" r="r" t="t"/>
              <a:pathLst>
                <a:path extrusionOk="0" h="274" w="319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5" name="Google Shape;2415;g3689978d002_3_1660"/>
            <p:cNvSpPr/>
            <p:nvPr/>
          </p:nvSpPr>
          <p:spPr>
            <a:xfrm>
              <a:off x="4977700" y="2282475"/>
              <a:ext cx="7925" cy="6775"/>
            </a:xfrm>
            <a:custGeom>
              <a:rect b="b" l="l" r="r" t="t"/>
              <a:pathLst>
                <a:path extrusionOk="0" h="271" w="317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6" name="Google Shape;2416;g3689978d002_3_1660"/>
            <p:cNvSpPr/>
            <p:nvPr/>
          </p:nvSpPr>
          <p:spPr>
            <a:xfrm>
              <a:off x="4987050" y="2272550"/>
              <a:ext cx="7950" cy="6850"/>
            </a:xfrm>
            <a:custGeom>
              <a:rect b="b" l="l" r="r" t="t"/>
              <a:pathLst>
                <a:path extrusionOk="0" h="274" w="318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17" name="Google Shape;2417;g3689978d002_3_1660"/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</p:grpSpPr>
        <p:sp>
          <p:nvSpPr>
            <p:cNvPr id="2418" name="Google Shape;2418;g3689978d002_3_166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9" name="Google Shape;2419;g3689978d002_3_166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20" name="Google Shape;2420;g3689978d002_3_1660"/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</p:grpSpPr>
        <p:sp>
          <p:nvSpPr>
            <p:cNvPr id="2421" name="Google Shape;2421;g3689978d002_3_1660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2" name="Google Shape;2422;g3689978d002_3_1660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3" name="Google Shape;2423;g3689978d002_3_1660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4" name="Google Shape;2424;g3689978d002_3_1660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5" name="Google Shape;2425;g3689978d002_3_1660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6" name="Google Shape;2426;g3689978d002_3_1660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7" name="Google Shape;2427;g3689978d002_3_1660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8" name="Google Shape;2428;g3689978d002_3_1660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9" name="Google Shape;2429;g3689978d002_3_1660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0" name="Google Shape;2430;g3689978d002_3_1660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1" name="Google Shape;2431;g3689978d002_3_1660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2" name="Google Shape;2432;g3689978d002_3_1660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3" name="Google Shape;2433;g3689978d002_3_1660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4" name="Google Shape;2434;g3689978d002_3_1660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5" name="Google Shape;2435;g3689978d002_3_1660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6" name="Google Shape;2436;g3689978d002_3_1660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7" name="Google Shape;2437;g3689978d002_3_1660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8" name="Google Shape;2438;g3689978d002_3_1660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9" name="Google Shape;2439;g3689978d002_3_1660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0" name="Google Shape;2440;g3689978d002_3_1660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41" name="Google Shape;2441;g3689978d002_3_1660"/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</p:grpSpPr>
        <p:sp>
          <p:nvSpPr>
            <p:cNvPr id="2442" name="Google Shape;2442;g3689978d002_3_1660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3" name="Google Shape;2443;g3689978d002_3_1660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4" name="Google Shape;2444;g3689978d002_3_1660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5" name="Google Shape;2445;g3689978d002_3_1660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6" name="Google Shape;2446;g3689978d002_3_1660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7" name="Google Shape;2447;g3689978d002_3_1660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8" name="Google Shape;2448;g3689978d002_3_1660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9" name="Google Shape;2449;g3689978d002_3_1660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0" name="Google Shape;2450;g3689978d002_3_1660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1" name="Google Shape;2451;g3689978d002_3_1660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2" name="Google Shape;2452;g3689978d002_3_1660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3" name="Google Shape;2453;g3689978d002_3_1660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4" name="Google Shape;2454;g3689978d002_3_1660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5" name="Google Shape;2455;g3689978d002_3_1660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6" name="Google Shape;2456;g3689978d002_3_1660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7" name="Google Shape;2457;g3689978d002_3_1660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8" name="Google Shape;2458;g3689978d002_3_1660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9" name="Google Shape;2459;g3689978d002_3_1660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0" name="Google Shape;2460;g3689978d002_3_1660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1" name="Google Shape;2461;g3689978d002_3_1660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2" name="Google Shape;2462;g3689978d002_3_1660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3" name="Google Shape;2463;g3689978d002_3_1660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4" name="Google Shape;2464;g3689978d002_3_1660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5" name="Google Shape;2465;g3689978d002_3_1660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6" name="Google Shape;2466;g3689978d002_3_1660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7" name="Google Shape;2467;g3689978d002_3_1660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8" name="Google Shape;2468;g3689978d002_3_1660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9" name="Google Shape;2469;g3689978d002_3_1660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0" name="Google Shape;2470;g3689978d002_3_1660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1" name="Google Shape;2471;g3689978d002_3_1660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2" name="Google Shape;2472;g3689978d002_3_1660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3" name="Google Shape;2473;g3689978d002_3_1660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4" name="Google Shape;2474;g3689978d002_3_1660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5" name="Google Shape;2475;g3689978d002_3_1660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6" name="Google Shape;2476;g3689978d002_3_1660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7" name="Google Shape;2477;g3689978d002_3_1660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8" name="Google Shape;2478;g3689978d002_3_1660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9" name="Google Shape;2479;g3689978d002_3_1660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0" name="Google Shape;2480;g3689978d002_3_1660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1" name="Google Shape;2481;g3689978d002_3_1660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2" name="Google Shape;2482;g3689978d002_3_1660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3" name="Google Shape;2483;g3689978d002_3_1660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4" name="Google Shape;2484;g3689978d002_3_1660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5" name="Google Shape;2485;g3689978d002_3_1660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6" name="Google Shape;2486;g3689978d002_3_1660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7" name="Google Shape;2487;g3689978d002_3_1660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8" name="Google Shape;2488;g3689978d002_3_1660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9" name="Google Shape;2489;g3689978d002_3_1660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0" name="Google Shape;2490;g3689978d002_3_1660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1" name="Google Shape;2491;g3689978d002_3_1660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2" name="Google Shape;2492;g3689978d002_3_1660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3" name="Google Shape;2493;g3689978d002_3_1660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4" name="Google Shape;2494;g3689978d002_3_1660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5" name="Google Shape;2495;g3689978d002_3_1660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6" name="Google Shape;2496;g3689978d002_3_1660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7" name="Google Shape;2497;g3689978d002_3_1660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8" name="Google Shape;2498;g3689978d002_3_1660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9" name="Google Shape;2499;g3689978d002_3_1660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0" name="Google Shape;2500;g3689978d002_3_1660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1" name="Google Shape;2501;g3689978d002_3_1660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2" name="Google Shape;2502;g3689978d002_3_1660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3" name="Google Shape;2503;g3689978d002_3_1660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4" name="Google Shape;2504;g3689978d002_3_1660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5" name="Google Shape;2505;g3689978d002_3_1660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6" name="Google Shape;2506;g3689978d002_3_1660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7" name="Google Shape;2507;g3689978d002_3_1660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8" name="Google Shape;2508;g3689978d002_3_1660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9" name="Google Shape;2509;g3689978d002_3_1660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0" name="Google Shape;2510;g3689978d002_3_1660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1" name="Google Shape;2511;g3689978d002_3_1660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2" name="Google Shape;2512;g3689978d002_3_1660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3" name="Google Shape;2513;g3689978d002_3_1660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4" name="Google Shape;2514;g3689978d002_3_1660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5" name="Google Shape;2515;g3689978d002_3_1660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6" name="Google Shape;2516;g3689978d002_3_1660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7" name="Google Shape;2517;g3689978d002_3_1660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8" name="Google Shape;2518;g3689978d002_3_1660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9" name="Google Shape;2519;g3689978d002_3_1660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20" name="Google Shape;2520;g3689978d002_3_1660"/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</p:grpSpPr>
        <p:sp>
          <p:nvSpPr>
            <p:cNvPr id="2521" name="Google Shape;2521;g3689978d002_3_1660"/>
            <p:cNvSpPr/>
            <p:nvPr/>
          </p:nvSpPr>
          <p:spPr>
            <a:xfrm>
              <a:off x="3582075" y="5225575"/>
              <a:ext cx="86550" cy="74250"/>
            </a:xfrm>
            <a:custGeom>
              <a:rect b="b" l="l" r="r" t="t"/>
              <a:pathLst>
                <a:path extrusionOk="0" h="2970" w="3462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2" name="Google Shape;2522;g3689978d002_3_1660"/>
            <p:cNvSpPr/>
            <p:nvPr/>
          </p:nvSpPr>
          <p:spPr>
            <a:xfrm>
              <a:off x="3577025" y="5145975"/>
              <a:ext cx="51750" cy="71500"/>
            </a:xfrm>
            <a:custGeom>
              <a:rect b="b" l="l" r="r" t="t"/>
              <a:pathLst>
                <a:path extrusionOk="0" h="2860" w="207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3" name="Google Shape;2523;g3689978d002_3_1660"/>
            <p:cNvSpPr/>
            <p:nvPr/>
          </p:nvSpPr>
          <p:spPr>
            <a:xfrm>
              <a:off x="3659950" y="5165500"/>
              <a:ext cx="69800" cy="67525"/>
            </a:xfrm>
            <a:custGeom>
              <a:rect b="b" l="l" r="r" t="t"/>
              <a:pathLst>
                <a:path extrusionOk="0" h="2701" w="2792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4" name="Google Shape;2524;g3689978d002_3_1660"/>
            <p:cNvSpPr/>
            <p:nvPr/>
          </p:nvSpPr>
          <p:spPr>
            <a:xfrm>
              <a:off x="3675650" y="5209125"/>
              <a:ext cx="72675" cy="50675"/>
            </a:xfrm>
            <a:custGeom>
              <a:rect b="b" l="l" r="r" t="t"/>
              <a:pathLst>
                <a:path extrusionOk="0" h="2027" w="2907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5" name="Google Shape;2525;g3689978d002_3_1660"/>
            <p:cNvSpPr/>
            <p:nvPr/>
          </p:nvSpPr>
          <p:spPr>
            <a:xfrm>
              <a:off x="3533375" y="5292425"/>
              <a:ext cx="69625" cy="67600"/>
            </a:xfrm>
            <a:custGeom>
              <a:rect b="b" l="l" r="r" t="t"/>
              <a:pathLst>
                <a:path extrusionOk="0" h="2704" w="2785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6" name="Google Shape;2526;g3689978d002_3_1660"/>
            <p:cNvSpPr/>
            <p:nvPr/>
          </p:nvSpPr>
          <p:spPr>
            <a:xfrm>
              <a:off x="3577025" y="5307750"/>
              <a:ext cx="51575" cy="71450"/>
            </a:xfrm>
            <a:custGeom>
              <a:rect b="b" l="l" r="r" t="t"/>
              <a:pathLst>
                <a:path extrusionOk="0" h="2858" w="2063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7" name="Google Shape;2527;g3689978d002_3_1660"/>
            <p:cNvSpPr/>
            <p:nvPr/>
          </p:nvSpPr>
          <p:spPr>
            <a:xfrm>
              <a:off x="3634350" y="5307850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8" name="Google Shape;2528;g3689978d002_3_1660"/>
            <p:cNvSpPr/>
            <p:nvPr/>
          </p:nvSpPr>
          <p:spPr>
            <a:xfrm>
              <a:off x="3660150" y="5292325"/>
              <a:ext cx="69600" cy="67700"/>
            </a:xfrm>
            <a:custGeom>
              <a:rect b="b" l="l" r="r" t="t"/>
              <a:pathLst>
                <a:path extrusionOk="0" h="2708" w="2784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9" name="Google Shape;2529;g3689978d002_3_1660"/>
            <p:cNvSpPr/>
            <p:nvPr/>
          </p:nvSpPr>
          <p:spPr>
            <a:xfrm>
              <a:off x="3675475" y="5265725"/>
              <a:ext cx="72675" cy="50550"/>
            </a:xfrm>
            <a:custGeom>
              <a:rect b="b" l="l" r="r" t="t"/>
              <a:pathLst>
                <a:path extrusionOk="0" h="2022" w="2907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0" name="Google Shape;2530;g3689978d002_3_1660"/>
            <p:cNvSpPr/>
            <p:nvPr/>
          </p:nvSpPr>
          <p:spPr>
            <a:xfrm>
              <a:off x="3533375" y="5165600"/>
              <a:ext cx="68900" cy="67525"/>
            </a:xfrm>
            <a:custGeom>
              <a:rect b="b" l="l" r="r" t="t"/>
              <a:pathLst>
                <a:path extrusionOk="0" h="2701" w="2756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1" name="Google Shape;2531;g3689978d002_3_1660"/>
            <p:cNvSpPr/>
            <p:nvPr/>
          </p:nvSpPr>
          <p:spPr>
            <a:xfrm>
              <a:off x="3634350" y="5146325"/>
              <a:ext cx="51600" cy="71325"/>
            </a:xfrm>
            <a:custGeom>
              <a:rect b="b" l="l" r="r" t="t"/>
              <a:pathLst>
                <a:path extrusionOk="0" h="2853" w="2064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2" name="Google Shape;2532;g3689978d002_3_1660"/>
            <p:cNvSpPr/>
            <p:nvPr/>
          </p:nvSpPr>
          <p:spPr>
            <a:xfrm>
              <a:off x="3514800" y="5265725"/>
              <a:ext cx="72525" cy="50600"/>
            </a:xfrm>
            <a:custGeom>
              <a:rect b="b" l="l" r="r" t="t"/>
              <a:pathLst>
                <a:path extrusionOk="0" h="2024" w="2901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3" name="Google Shape;2533;g3689978d002_3_1660"/>
            <p:cNvSpPr/>
            <p:nvPr/>
          </p:nvSpPr>
          <p:spPr>
            <a:xfrm>
              <a:off x="3514800" y="5209175"/>
              <a:ext cx="72700" cy="50625"/>
            </a:xfrm>
            <a:custGeom>
              <a:rect b="b" l="l" r="r" t="t"/>
              <a:pathLst>
                <a:path extrusionOk="0" h="2025" w="2908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34" name="Google Shape;2534;g3689978d002_3_1660"/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</p:grpSpPr>
        <p:sp>
          <p:nvSpPr>
            <p:cNvPr id="2535" name="Google Shape;2535;g3689978d002_3_1660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6" name="Google Shape;2536;g3689978d002_3_1660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7" name="Google Shape;2537;g3689978d002_3_1660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8" name="Google Shape;2538;g3689978d002_3_1660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39" name="Google Shape;2539;g3689978d002_3_1660"/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</p:grpSpPr>
        <p:sp>
          <p:nvSpPr>
            <p:cNvPr id="2540" name="Google Shape;2540;g3689978d002_3_1660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1" name="Google Shape;2541;g3689978d002_3_1660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2" name="Google Shape;2542;g3689978d002_3_1660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3" name="Google Shape;2543;g3689978d002_3_1660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44" name="Google Shape;2544;g3689978d002_3_1660"/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</p:grpSpPr>
        <p:sp>
          <p:nvSpPr>
            <p:cNvPr id="2545" name="Google Shape;2545;g3689978d002_3_1660"/>
            <p:cNvSpPr/>
            <p:nvPr/>
          </p:nvSpPr>
          <p:spPr>
            <a:xfrm>
              <a:off x="2639050" y="5248050"/>
              <a:ext cx="35350" cy="17525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6" name="Google Shape;2546;g3689978d002_3_1660"/>
            <p:cNvSpPr/>
            <p:nvPr/>
          </p:nvSpPr>
          <p:spPr>
            <a:xfrm>
              <a:off x="2648425" y="5221550"/>
              <a:ext cx="34275" cy="25975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7" name="Google Shape;2547;g3689978d002_3_1660"/>
            <p:cNvSpPr/>
            <p:nvPr/>
          </p:nvSpPr>
          <p:spPr>
            <a:xfrm>
              <a:off x="2665725" y="5200075"/>
              <a:ext cx="30150" cy="31950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8" name="Google Shape;2548;g3689978d002_3_1660"/>
            <p:cNvSpPr/>
            <p:nvPr/>
          </p:nvSpPr>
          <p:spPr>
            <a:xfrm>
              <a:off x="2689175" y="5185475"/>
              <a:ext cx="23275" cy="35000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9" name="Google Shape;2549;g3689978d002_3_1660"/>
            <p:cNvSpPr/>
            <p:nvPr/>
          </p:nvSpPr>
          <p:spPr>
            <a:xfrm>
              <a:off x="2716750" y="5179000"/>
              <a:ext cx="14275" cy="35000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0" name="Google Shape;2550;g3689978d002_3_1660"/>
            <p:cNvSpPr/>
            <p:nvPr/>
          </p:nvSpPr>
          <p:spPr>
            <a:xfrm>
              <a:off x="2742550" y="5179175"/>
              <a:ext cx="15150" cy="35350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1" name="Google Shape;2551;g3689978d002_3_1660"/>
            <p:cNvSpPr/>
            <p:nvPr/>
          </p:nvSpPr>
          <p:spPr>
            <a:xfrm>
              <a:off x="2761100" y="5186550"/>
              <a:ext cx="24025" cy="35025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2" name="Google Shape;2552;g3689978d002_3_1660"/>
            <p:cNvSpPr/>
            <p:nvPr/>
          </p:nvSpPr>
          <p:spPr>
            <a:xfrm>
              <a:off x="2777350" y="5201900"/>
              <a:ext cx="30675" cy="31575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3" name="Google Shape;2553;g3689978d002_3_1660"/>
            <p:cNvSpPr/>
            <p:nvPr/>
          </p:nvSpPr>
          <p:spPr>
            <a:xfrm>
              <a:off x="2797525" y="5250925"/>
              <a:ext cx="35550" cy="16625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4" name="Google Shape;2554;g3689978d002_3_1660"/>
            <p:cNvSpPr/>
            <p:nvPr/>
          </p:nvSpPr>
          <p:spPr>
            <a:xfrm>
              <a:off x="2799150" y="5278875"/>
              <a:ext cx="35000" cy="12825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5" name="Google Shape;2555;g3689978d002_3_1660"/>
            <p:cNvSpPr/>
            <p:nvPr/>
          </p:nvSpPr>
          <p:spPr>
            <a:xfrm>
              <a:off x="2793575" y="5297825"/>
              <a:ext cx="35350" cy="21825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6" name="Google Shape;2556;g3689978d002_3_1660"/>
            <p:cNvSpPr/>
            <p:nvPr/>
          </p:nvSpPr>
          <p:spPr>
            <a:xfrm>
              <a:off x="2782925" y="5314775"/>
              <a:ext cx="32475" cy="29225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7" name="Google Shape;2557;g3689978d002_3_1660"/>
            <p:cNvSpPr/>
            <p:nvPr/>
          </p:nvSpPr>
          <p:spPr>
            <a:xfrm>
              <a:off x="2767975" y="5328275"/>
              <a:ext cx="26875" cy="33925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8" name="Google Shape;2558;g3689978d002_3_1660"/>
            <p:cNvSpPr/>
            <p:nvPr/>
          </p:nvSpPr>
          <p:spPr>
            <a:xfrm>
              <a:off x="2750125" y="5337300"/>
              <a:ext cx="18950" cy="3555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9" name="Google Shape;2559;g3689978d002_3_1660"/>
            <p:cNvSpPr/>
            <p:nvPr/>
          </p:nvSpPr>
          <p:spPr>
            <a:xfrm>
              <a:off x="2728475" y="5340900"/>
              <a:ext cx="11750" cy="34375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0" name="Google Shape;2560;g3689978d002_3_1660"/>
            <p:cNvSpPr/>
            <p:nvPr/>
          </p:nvSpPr>
          <p:spPr>
            <a:xfrm>
              <a:off x="2699800" y="5336750"/>
              <a:ext cx="19875" cy="35375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1" name="Google Shape;2561;g3689978d002_3_1660"/>
            <p:cNvSpPr/>
            <p:nvPr/>
          </p:nvSpPr>
          <p:spPr>
            <a:xfrm>
              <a:off x="2674375" y="5327200"/>
              <a:ext cx="27800" cy="3357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2" name="Google Shape;2562;g3689978d002_3_1660"/>
            <p:cNvSpPr/>
            <p:nvPr/>
          </p:nvSpPr>
          <p:spPr>
            <a:xfrm>
              <a:off x="2654550" y="5313150"/>
              <a:ext cx="33025" cy="28675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3" name="Google Shape;2563;g3689978d002_3_1660"/>
            <p:cNvSpPr/>
            <p:nvPr/>
          </p:nvSpPr>
          <p:spPr>
            <a:xfrm>
              <a:off x="2641750" y="5296000"/>
              <a:ext cx="35350" cy="21125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4" name="Google Shape;2564;g3689978d002_3_1660"/>
            <p:cNvSpPr/>
            <p:nvPr/>
          </p:nvSpPr>
          <p:spPr>
            <a:xfrm>
              <a:off x="2637425" y="5277075"/>
              <a:ext cx="34650" cy="11750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5" name="Google Shape;2565;g3689978d002_3_1660"/>
            <p:cNvSpPr/>
            <p:nvPr/>
          </p:nvSpPr>
          <p:spPr>
            <a:xfrm>
              <a:off x="2789950" y="5224075"/>
              <a:ext cx="34475" cy="25075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6" name="Google Shape;2566;g3689978d002_3_1660"/>
            <p:cNvSpPr/>
            <p:nvPr/>
          </p:nvSpPr>
          <p:spPr>
            <a:xfrm>
              <a:off x="2719450" y="5260675"/>
              <a:ext cx="32675" cy="32650"/>
            </a:xfrm>
            <a:custGeom>
              <a:rect b="b" l="l" r="r" t="t"/>
              <a:pathLst>
                <a:path extrusionOk="0" h="1306" w="1307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67" name="Google Shape;2567;g3689978d002_3_1660"/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</p:grpSpPr>
        <p:sp>
          <p:nvSpPr>
            <p:cNvPr id="2568" name="Google Shape;2568;g3689978d002_3_1660"/>
            <p:cNvSpPr/>
            <p:nvPr/>
          </p:nvSpPr>
          <p:spPr>
            <a:xfrm>
              <a:off x="3329625" y="5373550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69" name="Google Shape;2569;g3689978d002_3_1660"/>
            <p:cNvSpPr/>
            <p:nvPr/>
          </p:nvSpPr>
          <p:spPr>
            <a:xfrm>
              <a:off x="3319350" y="5373175"/>
              <a:ext cx="2375" cy="1125"/>
            </a:xfrm>
            <a:custGeom>
              <a:rect b="b" l="l" r="r" t="t"/>
              <a:pathLst>
                <a:path extrusionOk="0" h="45" w="95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0" name="Google Shape;2570;g3689978d002_3_1660"/>
            <p:cNvSpPr/>
            <p:nvPr/>
          </p:nvSpPr>
          <p:spPr>
            <a:xfrm>
              <a:off x="3339900" y="5372650"/>
              <a:ext cx="2375" cy="1275"/>
            </a:xfrm>
            <a:custGeom>
              <a:rect b="b" l="l" r="r" t="t"/>
              <a:pathLst>
                <a:path extrusionOk="0" h="51" w="95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1" name="Google Shape;2571;g3689978d002_3_1660"/>
            <p:cNvSpPr/>
            <p:nvPr/>
          </p:nvSpPr>
          <p:spPr>
            <a:xfrm>
              <a:off x="3309075" y="5371675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2" name="Google Shape;2572;g3689978d002_3_1660"/>
            <p:cNvSpPr/>
            <p:nvPr/>
          </p:nvSpPr>
          <p:spPr>
            <a:xfrm>
              <a:off x="3349825" y="5370650"/>
              <a:ext cx="2725" cy="1475"/>
            </a:xfrm>
            <a:custGeom>
              <a:rect b="b" l="l" r="r" t="t"/>
              <a:pathLst>
                <a:path extrusionOk="0" h="59" w="109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3" name="Google Shape;2573;g3689978d002_3_1660"/>
            <p:cNvSpPr/>
            <p:nvPr/>
          </p:nvSpPr>
          <p:spPr>
            <a:xfrm>
              <a:off x="3298975" y="5369150"/>
              <a:ext cx="2550" cy="1350"/>
            </a:xfrm>
            <a:custGeom>
              <a:rect b="b" l="l" r="r" t="t"/>
              <a:pathLst>
                <a:path extrusionOk="0" h="54" w="102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4" name="Google Shape;2574;g3689978d002_3_1660"/>
            <p:cNvSpPr/>
            <p:nvPr/>
          </p:nvSpPr>
          <p:spPr>
            <a:xfrm>
              <a:off x="3359925" y="5367700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5" name="Google Shape;2575;g3689978d002_3_1660"/>
            <p:cNvSpPr/>
            <p:nvPr/>
          </p:nvSpPr>
          <p:spPr>
            <a:xfrm>
              <a:off x="3289425" y="5365525"/>
              <a:ext cx="2375" cy="1550"/>
            </a:xfrm>
            <a:custGeom>
              <a:rect b="b" l="l" r="r" t="t"/>
              <a:pathLst>
                <a:path extrusionOk="0" h="62" w="95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6" name="Google Shape;2576;g3689978d002_3_1660"/>
            <p:cNvSpPr/>
            <p:nvPr/>
          </p:nvSpPr>
          <p:spPr>
            <a:xfrm>
              <a:off x="3369475" y="5363700"/>
              <a:ext cx="2375" cy="1575"/>
            </a:xfrm>
            <a:custGeom>
              <a:rect b="b" l="l" r="r" t="t"/>
              <a:pathLst>
                <a:path extrusionOk="0" h="63" w="95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7" name="Google Shape;2577;g3689978d002_3_1660"/>
            <p:cNvSpPr/>
            <p:nvPr/>
          </p:nvSpPr>
          <p:spPr>
            <a:xfrm>
              <a:off x="3280225" y="5360975"/>
              <a:ext cx="2375" cy="1775"/>
            </a:xfrm>
            <a:custGeom>
              <a:rect b="b" l="l" r="r" t="t"/>
              <a:pathLst>
                <a:path extrusionOk="0" h="71" w="95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8" name="Google Shape;2578;g3689978d002_3_1660"/>
            <p:cNvSpPr/>
            <p:nvPr/>
          </p:nvSpPr>
          <p:spPr>
            <a:xfrm>
              <a:off x="3378500" y="5358675"/>
              <a:ext cx="2600" cy="1725"/>
            </a:xfrm>
            <a:custGeom>
              <a:rect b="b" l="l" r="r" t="t"/>
              <a:pathLst>
                <a:path extrusionOk="0" h="69" w="104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9" name="Google Shape;2579;g3689978d002_3_1660"/>
            <p:cNvSpPr/>
            <p:nvPr/>
          </p:nvSpPr>
          <p:spPr>
            <a:xfrm>
              <a:off x="3271325" y="5355250"/>
              <a:ext cx="2425" cy="1900"/>
            </a:xfrm>
            <a:custGeom>
              <a:rect b="b" l="l" r="r" t="t"/>
              <a:pathLst>
                <a:path extrusionOk="0" h="76" w="97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0" name="Google Shape;2580;g3689978d002_3_1660"/>
            <p:cNvSpPr/>
            <p:nvPr/>
          </p:nvSpPr>
          <p:spPr>
            <a:xfrm>
              <a:off x="3386975" y="5352700"/>
              <a:ext cx="2300" cy="1925"/>
            </a:xfrm>
            <a:custGeom>
              <a:rect b="b" l="l" r="r" t="t"/>
              <a:pathLst>
                <a:path extrusionOk="0" h="77" w="92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1" name="Google Shape;2581;g3689978d002_3_1660"/>
            <p:cNvSpPr/>
            <p:nvPr/>
          </p:nvSpPr>
          <p:spPr>
            <a:xfrm>
              <a:off x="3263625" y="5348875"/>
              <a:ext cx="2025" cy="1975"/>
            </a:xfrm>
            <a:custGeom>
              <a:rect b="b" l="l" r="r" t="t"/>
              <a:pathLst>
                <a:path extrusionOk="0" h="79" w="81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2" name="Google Shape;2582;g3689978d002_3_1660"/>
            <p:cNvSpPr/>
            <p:nvPr/>
          </p:nvSpPr>
          <p:spPr>
            <a:xfrm>
              <a:off x="3394900" y="5345950"/>
              <a:ext cx="2225" cy="2025"/>
            </a:xfrm>
            <a:custGeom>
              <a:rect b="b" l="l" r="r" t="t"/>
              <a:pathLst>
                <a:path extrusionOk="0" h="81" w="89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2583;g3689978d002_3_1660"/>
            <p:cNvSpPr/>
            <p:nvPr/>
          </p:nvSpPr>
          <p:spPr>
            <a:xfrm>
              <a:off x="3256250" y="534150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2584;g3689978d002_3_1660"/>
            <p:cNvSpPr/>
            <p:nvPr/>
          </p:nvSpPr>
          <p:spPr>
            <a:xfrm>
              <a:off x="3401925" y="5338375"/>
              <a:ext cx="2275" cy="2025"/>
            </a:xfrm>
            <a:custGeom>
              <a:rect b="b" l="l" r="r" t="t"/>
              <a:pathLst>
                <a:path extrusionOk="0" h="81" w="91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5" name="Google Shape;2585;g3689978d002_3_1660"/>
            <p:cNvSpPr/>
            <p:nvPr/>
          </p:nvSpPr>
          <p:spPr>
            <a:xfrm>
              <a:off x="3249575" y="5333550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6" name="Google Shape;2586;g3689978d002_3_1660"/>
            <p:cNvSpPr/>
            <p:nvPr/>
          </p:nvSpPr>
          <p:spPr>
            <a:xfrm>
              <a:off x="3408250" y="5330025"/>
              <a:ext cx="1825" cy="2075"/>
            </a:xfrm>
            <a:custGeom>
              <a:rect b="b" l="l" r="r" t="t"/>
              <a:pathLst>
                <a:path extrusionOk="0" h="83" w="73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7" name="Google Shape;2587;g3689978d002_3_1660"/>
            <p:cNvSpPr/>
            <p:nvPr/>
          </p:nvSpPr>
          <p:spPr>
            <a:xfrm>
              <a:off x="3244150" y="5324975"/>
              <a:ext cx="1850" cy="2075"/>
            </a:xfrm>
            <a:custGeom>
              <a:rect b="b" l="l" r="r" t="t"/>
              <a:pathLst>
                <a:path extrusionOk="0" h="83" w="74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8" name="Google Shape;2588;g3689978d002_3_1660"/>
            <p:cNvSpPr/>
            <p:nvPr/>
          </p:nvSpPr>
          <p:spPr>
            <a:xfrm>
              <a:off x="3413475" y="5321175"/>
              <a:ext cx="2000" cy="2150"/>
            </a:xfrm>
            <a:custGeom>
              <a:rect b="b" l="l" r="r" t="t"/>
              <a:pathLst>
                <a:path extrusionOk="0" h="86" w="8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9" name="Google Shape;2589;g3689978d002_3_1660"/>
            <p:cNvSpPr/>
            <p:nvPr/>
          </p:nvSpPr>
          <p:spPr>
            <a:xfrm>
              <a:off x="3239475" y="5315775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0" name="Google Shape;2590;g3689978d002_3_1660"/>
            <p:cNvSpPr/>
            <p:nvPr/>
          </p:nvSpPr>
          <p:spPr>
            <a:xfrm>
              <a:off x="3417975" y="5311850"/>
              <a:ext cx="1775" cy="2225"/>
            </a:xfrm>
            <a:custGeom>
              <a:rect b="b" l="l" r="r" t="t"/>
              <a:pathLst>
                <a:path extrusionOk="0" h="89" w="71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1" name="Google Shape;2591;g3689978d002_3_1660"/>
            <p:cNvSpPr/>
            <p:nvPr/>
          </p:nvSpPr>
          <p:spPr>
            <a:xfrm>
              <a:off x="3235700" y="5306100"/>
              <a:ext cx="1625" cy="2200"/>
            </a:xfrm>
            <a:custGeom>
              <a:rect b="b" l="l" r="r" t="t"/>
              <a:pathLst>
                <a:path extrusionOk="0" h="88" w="65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2" name="Google Shape;2592;g3689978d002_3_1660"/>
            <p:cNvSpPr/>
            <p:nvPr/>
          </p:nvSpPr>
          <p:spPr>
            <a:xfrm>
              <a:off x="3421225" y="5301975"/>
              <a:ext cx="1750" cy="2175"/>
            </a:xfrm>
            <a:custGeom>
              <a:rect b="b" l="l" r="r" t="t"/>
              <a:pathLst>
                <a:path extrusionOk="0" h="87" w="7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3" name="Google Shape;2593;g3689978d002_3_1660"/>
            <p:cNvSpPr/>
            <p:nvPr/>
          </p:nvSpPr>
          <p:spPr>
            <a:xfrm>
              <a:off x="3233175" y="5296150"/>
              <a:ext cx="1450" cy="2225"/>
            </a:xfrm>
            <a:custGeom>
              <a:rect b="b" l="l" r="r" t="t"/>
              <a:pathLst>
                <a:path extrusionOk="0" h="89" w="58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4" name="Google Shape;2594;g3689978d002_3_1660"/>
            <p:cNvSpPr/>
            <p:nvPr/>
          </p:nvSpPr>
          <p:spPr>
            <a:xfrm>
              <a:off x="3423750" y="5291950"/>
              <a:ext cx="1300" cy="2275"/>
            </a:xfrm>
            <a:custGeom>
              <a:rect b="b" l="l" r="r" t="t"/>
              <a:pathLst>
                <a:path extrusionOk="0" h="91" w="52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5" name="Google Shape;2595;g3689978d002_3_1660"/>
            <p:cNvSpPr/>
            <p:nvPr/>
          </p:nvSpPr>
          <p:spPr>
            <a:xfrm>
              <a:off x="3231725" y="5285925"/>
              <a:ext cx="1275" cy="2350"/>
            </a:xfrm>
            <a:custGeom>
              <a:rect b="b" l="l" r="r" t="t"/>
              <a:pathLst>
                <a:path extrusionOk="0" h="94" w="51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6" name="Google Shape;2596;g3689978d002_3_1660"/>
            <p:cNvSpPr/>
            <p:nvPr/>
          </p:nvSpPr>
          <p:spPr>
            <a:xfrm>
              <a:off x="3424825" y="5281575"/>
              <a:ext cx="1125" cy="2375"/>
            </a:xfrm>
            <a:custGeom>
              <a:rect b="b" l="l" r="r" t="t"/>
              <a:pathLst>
                <a:path extrusionOk="0" h="95" w="45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7" name="Google Shape;2597;g3689978d002_3_1660"/>
            <p:cNvSpPr/>
            <p:nvPr/>
          </p:nvSpPr>
          <p:spPr>
            <a:xfrm>
              <a:off x="3231350" y="5275450"/>
              <a:ext cx="1125" cy="2550"/>
            </a:xfrm>
            <a:custGeom>
              <a:rect b="b" l="l" r="r" t="t"/>
              <a:pathLst>
                <a:path extrusionOk="0" h="102" w="45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8" name="Google Shape;2598;g3689978d002_3_1660"/>
            <p:cNvSpPr/>
            <p:nvPr/>
          </p:nvSpPr>
          <p:spPr>
            <a:xfrm>
              <a:off x="3424825" y="5271300"/>
              <a:ext cx="1300" cy="2375"/>
            </a:xfrm>
            <a:custGeom>
              <a:rect b="b" l="l" r="r" t="t"/>
              <a:pathLst>
                <a:path extrusionOk="0" h="95" w="52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99" name="Google Shape;2599;g3689978d002_3_1660"/>
            <p:cNvSpPr/>
            <p:nvPr/>
          </p:nvSpPr>
          <p:spPr>
            <a:xfrm>
              <a:off x="3231900" y="5265250"/>
              <a:ext cx="1300" cy="2300"/>
            </a:xfrm>
            <a:custGeom>
              <a:rect b="b" l="l" r="r" t="t"/>
              <a:pathLst>
                <a:path extrusionOk="0" h="92" w="52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0" name="Google Shape;2600;g3689978d002_3_1660"/>
            <p:cNvSpPr/>
            <p:nvPr/>
          </p:nvSpPr>
          <p:spPr>
            <a:xfrm>
              <a:off x="3423750" y="5261025"/>
              <a:ext cx="1475" cy="2375"/>
            </a:xfrm>
            <a:custGeom>
              <a:rect b="b" l="l" r="r" t="t"/>
              <a:pathLst>
                <a:path extrusionOk="0" h="95" w="59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2601;g3689978d002_3_1660"/>
            <p:cNvSpPr/>
            <p:nvPr/>
          </p:nvSpPr>
          <p:spPr>
            <a:xfrm>
              <a:off x="3233350" y="5255025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2602;g3689978d002_3_1660"/>
            <p:cNvSpPr/>
            <p:nvPr/>
          </p:nvSpPr>
          <p:spPr>
            <a:xfrm>
              <a:off x="3421600" y="5251050"/>
              <a:ext cx="1450" cy="2250"/>
            </a:xfrm>
            <a:custGeom>
              <a:rect b="b" l="l" r="r" t="t"/>
              <a:pathLst>
                <a:path extrusionOk="0" h="90" w="58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3" name="Google Shape;2603;g3689978d002_3_1660"/>
            <p:cNvSpPr/>
            <p:nvPr/>
          </p:nvSpPr>
          <p:spPr>
            <a:xfrm>
              <a:off x="3236050" y="5245100"/>
              <a:ext cx="1650" cy="2250"/>
            </a:xfrm>
            <a:custGeom>
              <a:rect b="b" l="l" r="r" t="t"/>
              <a:pathLst>
                <a:path extrusionOk="0" h="90" w="66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4" name="Google Shape;2604;g3689978d002_3_1660"/>
            <p:cNvSpPr/>
            <p:nvPr/>
          </p:nvSpPr>
          <p:spPr>
            <a:xfrm>
              <a:off x="3418350" y="5241200"/>
              <a:ext cx="1650" cy="2175"/>
            </a:xfrm>
            <a:custGeom>
              <a:rect b="b" l="l" r="r" t="t"/>
              <a:pathLst>
                <a:path extrusionOk="0" h="87" w="66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2605;g3689978d002_3_1660"/>
            <p:cNvSpPr/>
            <p:nvPr/>
          </p:nvSpPr>
          <p:spPr>
            <a:xfrm>
              <a:off x="3239825" y="5235525"/>
              <a:ext cx="1850" cy="2225"/>
            </a:xfrm>
            <a:custGeom>
              <a:rect b="b" l="l" r="r" t="t"/>
              <a:pathLst>
                <a:path extrusionOk="0" h="89" w="74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6" name="Google Shape;2606;g3689978d002_3_1660"/>
            <p:cNvSpPr/>
            <p:nvPr/>
          </p:nvSpPr>
          <p:spPr>
            <a:xfrm>
              <a:off x="3414025" y="5231825"/>
              <a:ext cx="1825" cy="2175"/>
            </a:xfrm>
            <a:custGeom>
              <a:rect b="b" l="l" r="r" t="t"/>
              <a:pathLst>
                <a:path extrusionOk="0" h="87" w="73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7" name="Google Shape;2607;g3689978d002_3_1660"/>
            <p:cNvSpPr/>
            <p:nvPr/>
          </p:nvSpPr>
          <p:spPr>
            <a:xfrm>
              <a:off x="3244525" y="5226475"/>
              <a:ext cx="2000" cy="2125"/>
            </a:xfrm>
            <a:custGeom>
              <a:rect b="b" l="l" r="r" t="t"/>
              <a:pathLst>
                <a:path extrusionOk="0" h="85" w="8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8" name="Google Shape;2608;g3689978d002_3_1660"/>
            <p:cNvSpPr/>
            <p:nvPr/>
          </p:nvSpPr>
          <p:spPr>
            <a:xfrm>
              <a:off x="3408525" y="5222950"/>
              <a:ext cx="2100" cy="2225"/>
            </a:xfrm>
            <a:custGeom>
              <a:rect b="b" l="l" r="r" t="t"/>
              <a:pathLst>
                <a:path extrusionOk="0" h="89" w="84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9" name="Google Shape;2609;g3689978d002_3_1660"/>
            <p:cNvSpPr/>
            <p:nvPr/>
          </p:nvSpPr>
          <p:spPr>
            <a:xfrm>
              <a:off x="3250300" y="5218000"/>
              <a:ext cx="2000" cy="2025"/>
            </a:xfrm>
            <a:custGeom>
              <a:rect b="b" l="l" r="r" t="t"/>
              <a:pathLst>
                <a:path extrusionOk="0" h="81" w="8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0" name="Google Shape;2610;g3689978d002_3_1660"/>
            <p:cNvSpPr/>
            <p:nvPr/>
          </p:nvSpPr>
          <p:spPr>
            <a:xfrm>
              <a:off x="3402650" y="5214600"/>
              <a:ext cx="2025" cy="2100"/>
            </a:xfrm>
            <a:custGeom>
              <a:rect b="b" l="l" r="r" t="t"/>
              <a:pathLst>
                <a:path extrusionOk="0" h="84" w="81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1" name="Google Shape;2611;g3689978d002_3_1660"/>
            <p:cNvSpPr/>
            <p:nvPr/>
          </p:nvSpPr>
          <p:spPr>
            <a:xfrm>
              <a:off x="3256775" y="5210000"/>
              <a:ext cx="2425" cy="2000"/>
            </a:xfrm>
            <a:custGeom>
              <a:rect b="b" l="l" r="r" t="t"/>
              <a:pathLst>
                <a:path extrusionOk="0" h="80" w="97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2" name="Google Shape;2612;g3689978d002_3_1660"/>
            <p:cNvSpPr/>
            <p:nvPr/>
          </p:nvSpPr>
          <p:spPr>
            <a:xfrm>
              <a:off x="3395625" y="5207175"/>
              <a:ext cx="2000" cy="1950"/>
            </a:xfrm>
            <a:custGeom>
              <a:rect b="b" l="l" r="r" t="t"/>
              <a:pathLst>
                <a:path extrusionOk="0" h="78" w="8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3" name="Google Shape;2613;g3689978d002_3_1660"/>
            <p:cNvSpPr/>
            <p:nvPr/>
          </p:nvSpPr>
          <p:spPr>
            <a:xfrm>
              <a:off x="3264175" y="5202875"/>
              <a:ext cx="2425" cy="1925"/>
            </a:xfrm>
            <a:custGeom>
              <a:rect b="b" l="l" r="r" t="t"/>
              <a:pathLst>
                <a:path extrusionOk="0" h="77" w="97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4" name="Google Shape;2614;g3689978d002_3_1660"/>
            <p:cNvSpPr/>
            <p:nvPr/>
          </p:nvSpPr>
          <p:spPr>
            <a:xfrm>
              <a:off x="3387875" y="5200500"/>
              <a:ext cx="2175" cy="1775"/>
            </a:xfrm>
            <a:custGeom>
              <a:rect b="b" l="l" r="r" t="t"/>
              <a:pathLst>
                <a:path extrusionOk="0" h="71" w="87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5" name="Google Shape;2615;g3689978d002_3_1660"/>
            <p:cNvSpPr/>
            <p:nvPr/>
          </p:nvSpPr>
          <p:spPr>
            <a:xfrm>
              <a:off x="3272300" y="5196625"/>
              <a:ext cx="2350" cy="1850"/>
            </a:xfrm>
            <a:custGeom>
              <a:rect b="b" l="l" r="r" t="t"/>
              <a:pathLst>
                <a:path extrusionOk="0" h="74" w="94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6" name="Google Shape;2616;g3689978d002_3_1660"/>
            <p:cNvSpPr/>
            <p:nvPr/>
          </p:nvSpPr>
          <p:spPr>
            <a:xfrm>
              <a:off x="3379175" y="5194525"/>
              <a:ext cx="2600" cy="1625"/>
            </a:xfrm>
            <a:custGeom>
              <a:rect b="b" l="l" r="r" t="t"/>
              <a:pathLst>
                <a:path extrusionOk="0" h="65" w="104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7" name="Google Shape;2617;g3689978d002_3_1660"/>
            <p:cNvSpPr/>
            <p:nvPr/>
          </p:nvSpPr>
          <p:spPr>
            <a:xfrm>
              <a:off x="3281125" y="5191300"/>
              <a:ext cx="2200" cy="1775"/>
            </a:xfrm>
            <a:custGeom>
              <a:rect b="b" l="l" r="r" t="t"/>
              <a:pathLst>
                <a:path extrusionOk="0" h="71" w="88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8" name="Google Shape;2618;g3689978d002_3_1660"/>
            <p:cNvSpPr/>
            <p:nvPr/>
          </p:nvSpPr>
          <p:spPr>
            <a:xfrm>
              <a:off x="3370375" y="5189450"/>
              <a:ext cx="2375" cy="1650"/>
            </a:xfrm>
            <a:custGeom>
              <a:rect b="b" l="l" r="r" t="t"/>
              <a:pathLst>
                <a:path extrusionOk="0" h="66" w="95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2619;g3689978d002_3_1660"/>
            <p:cNvSpPr/>
            <p:nvPr/>
          </p:nvSpPr>
          <p:spPr>
            <a:xfrm>
              <a:off x="3290325" y="5186850"/>
              <a:ext cx="2375" cy="1725"/>
            </a:xfrm>
            <a:custGeom>
              <a:rect b="b" l="l" r="r" t="t"/>
              <a:pathLst>
                <a:path extrusionOk="0" h="69" w="95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2620;g3689978d002_3_1660"/>
            <p:cNvSpPr/>
            <p:nvPr/>
          </p:nvSpPr>
          <p:spPr>
            <a:xfrm>
              <a:off x="3360825" y="5185400"/>
              <a:ext cx="2725" cy="1550"/>
            </a:xfrm>
            <a:custGeom>
              <a:rect b="b" l="l" r="r" t="t"/>
              <a:pathLst>
                <a:path extrusionOk="0" h="62" w="109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1" name="Google Shape;2621;g3689978d002_3_1660"/>
            <p:cNvSpPr/>
            <p:nvPr/>
          </p:nvSpPr>
          <p:spPr>
            <a:xfrm>
              <a:off x="3300050" y="5183500"/>
              <a:ext cx="2375" cy="1475"/>
            </a:xfrm>
            <a:custGeom>
              <a:rect b="b" l="l" r="r" t="t"/>
              <a:pathLst>
                <a:path extrusionOk="0" h="59" w="95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2" name="Google Shape;2622;g3689978d002_3_1660"/>
            <p:cNvSpPr/>
            <p:nvPr/>
          </p:nvSpPr>
          <p:spPr>
            <a:xfrm>
              <a:off x="3351075" y="5182425"/>
              <a:ext cx="2375" cy="1450"/>
            </a:xfrm>
            <a:custGeom>
              <a:rect b="b" l="l" r="r" t="t"/>
              <a:pathLst>
                <a:path extrusionOk="0" h="58" w="95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3" name="Google Shape;2623;g3689978d002_3_1660"/>
            <p:cNvSpPr/>
            <p:nvPr/>
          </p:nvSpPr>
          <p:spPr>
            <a:xfrm>
              <a:off x="3310150" y="5181150"/>
              <a:ext cx="2375" cy="1350"/>
            </a:xfrm>
            <a:custGeom>
              <a:rect b="b" l="l" r="r" t="t"/>
              <a:pathLst>
                <a:path extrusionOk="0" h="54" w="95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4" name="Google Shape;2624;g3689978d002_3_1660"/>
            <p:cNvSpPr/>
            <p:nvPr/>
          </p:nvSpPr>
          <p:spPr>
            <a:xfrm>
              <a:off x="3341000" y="5180575"/>
              <a:ext cx="2550" cy="1325"/>
            </a:xfrm>
            <a:custGeom>
              <a:rect b="b" l="l" r="r" t="t"/>
              <a:pathLst>
                <a:path extrusionOk="0" h="53" w="102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5" name="Google Shape;2625;g3689978d002_3_1660"/>
            <p:cNvSpPr/>
            <p:nvPr/>
          </p:nvSpPr>
          <p:spPr>
            <a:xfrm>
              <a:off x="3320250" y="5180075"/>
              <a:ext cx="2375" cy="1100"/>
            </a:xfrm>
            <a:custGeom>
              <a:rect b="b" l="l" r="r" t="t"/>
              <a:pathLst>
                <a:path extrusionOk="0" h="44" w="95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6" name="Google Shape;2626;g3689978d002_3_1660"/>
            <p:cNvSpPr/>
            <p:nvPr/>
          </p:nvSpPr>
          <p:spPr>
            <a:xfrm>
              <a:off x="3330525" y="5179700"/>
              <a:ext cx="2375" cy="1300"/>
            </a:xfrm>
            <a:custGeom>
              <a:rect b="b" l="l" r="r" t="t"/>
              <a:pathLst>
                <a:path extrusionOk="0" h="52" w="95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27" name="Google Shape;2627;g3689978d002_3_1660"/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</p:grpSpPr>
        <p:sp>
          <p:nvSpPr>
            <p:cNvPr id="2628" name="Google Shape;2628;g3689978d002_3_1660"/>
            <p:cNvSpPr/>
            <p:nvPr/>
          </p:nvSpPr>
          <p:spPr>
            <a:xfrm>
              <a:off x="3803050" y="23812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9" name="Google Shape;2629;g3689978d002_3_1660"/>
            <p:cNvSpPr/>
            <p:nvPr/>
          </p:nvSpPr>
          <p:spPr>
            <a:xfrm>
              <a:off x="37105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0" name="Google Shape;2630;g3689978d002_3_1660"/>
            <p:cNvSpPr/>
            <p:nvPr/>
          </p:nvSpPr>
          <p:spPr>
            <a:xfrm>
              <a:off x="3622725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1" name="Google Shape;2631;g3689978d002_3_1660"/>
            <p:cNvSpPr/>
            <p:nvPr/>
          </p:nvSpPr>
          <p:spPr>
            <a:xfrm>
              <a:off x="3530250" y="251975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2" name="Google Shape;2632;g3689978d002_3_1660"/>
            <p:cNvSpPr/>
            <p:nvPr/>
          </p:nvSpPr>
          <p:spPr>
            <a:xfrm>
              <a:off x="3437775" y="261225"/>
              <a:ext cx="41625" cy="212725"/>
            </a:xfrm>
            <a:custGeom>
              <a:rect b="b" l="l" r="r" t="t"/>
              <a:pathLst>
                <a:path extrusionOk="0" h="8509" w="1665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3" name="Google Shape;2633;g3689978d002_3_1660"/>
            <p:cNvSpPr/>
            <p:nvPr/>
          </p:nvSpPr>
          <p:spPr>
            <a:xfrm>
              <a:off x="3349925" y="275100"/>
              <a:ext cx="50875" cy="217350"/>
            </a:xfrm>
            <a:custGeom>
              <a:rect b="b" l="l" r="r" t="t"/>
              <a:pathLst>
                <a:path extrusionOk="0" h="8694" w="2035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4" name="Google Shape;2634;g3689978d002_3_1660"/>
            <p:cNvSpPr/>
            <p:nvPr/>
          </p:nvSpPr>
          <p:spPr>
            <a:xfrm>
              <a:off x="3257450" y="293600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5" name="Google Shape;2635;g3689978d002_3_1660"/>
            <p:cNvSpPr/>
            <p:nvPr/>
          </p:nvSpPr>
          <p:spPr>
            <a:xfrm>
              <a:off x="316960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6" name="Google Shape;2636;g3689978d002_3_1660"/>
            <p:cNvSpPr/>
            <p:nvPr/>
          </p:nvSpPr>
          <p:spPr>
            <a:xfrm>
              <a:off x="3081750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7" name="Google Shape;2637;g3689978d002_3_1660"/>
            <p:cNvSpPr/>
            <p:nvPr/>
          </p:nvSpPr>
          <p:spPr>
            <a:xfrm>
              <a:off x="2993900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8" name="Google Shape;2638;g3689978d002_3_1660"/>
            <p:cNvSpPr/>
            <p:nvPr/>
          </p:nvSpPr>
          <p:spPr>
            <a:xfrm>
              <a:off x="290602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9" name="Google Shape;2639;g3689978d002_3_1660"/>
            <p:cNvSpPr/>
            <p:nvPr/>
          </p:nvSpPr>
          <p:spPr>
            <a:xfrm>
              <a:off x="28228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0" name="Google Shape;2640;g3689978d002_3_1660"/>
            <p:cNvSpPr/>
            <p:nvPr/>
          </p:nvSpPr>
          <p:spPr>
            <a:xfrm>
              <a:off x="2739575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1" name="Google Shape;2641;g3689978d002_3_1660"/>
            <p:cNvSpPr/>
            <p:nvPr/>
          </p:nvSpPr>
          <p:spPr>
            <a:xfrm>
              <a:off x="2656350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2" name="Google Shape;2642;g3689978d002_3_1660"/>
            <p:cNvSpPr/>
            <p:nvPr/>
          </p:nvSpPr>
          <p:spPr>
            <a:xfrm>
              <a:off x="2573125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3" name="Google Shape;2643;g3689978d002_3_1660"/>
            <p:cNvSpPr/>
            <p:nvPr/>
          </p:nvSpPr>
          <p:spPr>
            <a:xfrm>
              <a:off x="24945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4" name="Google Shape;2644;g3689978d002_3_1660"/>
            <p:cNvSpPr/>
            <p:nvPr/>
          </p:nvSpPr>
          <p:spPr>
            <a:xfrm>
              <a:off x="24159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5" name="Google Shape;2645;g3689978d002_3_1660"/>
            <p:cNvSpPr/>
            <p:nvPr/>
          </p:nvSpPr>
          <p:spPr>
            <a:xfrm>
              <a:off x="234192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6" name="Google Shape;2646;g3689978d002_3_1660"/>
            <p:cNvSpPr/>
            <p:nvPr/>
          </p:nvSpPr>
          <p:spPr>
            <a:xfrm>
              <a:off x="2263325" y="73285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7" name="Google Shape;2647;g3689978d002_3_1660"/>
            <p:cNvSpPr/>
            <p:nvPr/>
          </p:nvSpPr>
          <p:spPr>
            <a:xfrm>
              <a:off x="21939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8" name="Google Shape;2648;g3689978d002_3_1660"/>
            <p:cNvSpPr/>
            <p:nvPr/>
          </p:nvSpPr>
          <p:spPr>
            <a:xfrm>
              <a:off x="2120000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9" name="Google Shape;2649;g3689978d002_3_1660"/>
            <p:cNvSpPr/>
            <p:nvPr/>
          </p:nvSpPr>
          <p:spPr>
            <a:xfrm>
              <a:off x="2050625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0" name="Google Shape;2650;g3689978d002_3_1660"/>
            <p:cNvSpPr/>
            <p:nvPr/>
          </p:nvSpPr>
          <p:spPr>
            <a:xfrm>
              <a:off x="1985900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1" name="Google Shape;2651;g3689978d002_3_1660"/>
            <p:cNvSpPr/>
            <p:nvPr/>
          </p:nvSpPr>
          <p:spPr>
            <a:xfrm>
              <a:off x="19211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2" name="Google Shape;2652;g3689978d002_3_1660"/>
            <p:cNvSpPr/>
            <p:nvPr/>
          </p:nvSpPr>
          <p:spPr>
            <a:xfrm>
              <a:off x="1861050" y="1098125"/>
              <a:ext cx="166500" cy="157250"/>
            </a:xfrm>
            <a:custGeom>
              <a:rect b="b" l="l" r="r" t="t"/>
              <a:pathLst>
                <a:path extrusionOk="0" h="6290" w="666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3" name="Google Shape;2653;g3689978d002_3_1660"/>
            <p:cNvSpPr/>
            <p:nvPr/>
          </p:nvSpPr>
          <p:spPr>
            <a:xfrm>
              <a:off x="1800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4" name="Google Shape;2654;g3689978d002_3_1660"/>
            <p:cNvSpPr/>
            <p:nvPr/>
          </p:nvSpPr>
          <p:spPr>
            <a:xfrm>
              <a:off x="1740850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5" name="Google Shape;2655;g3689978d002_3_1660"/>
            <p:cNvSpPr/>
            <p:nvPr/>
          </p:nvSpPr>
          <p:spPr>
            <a:xfrm>
              <a:off x="1685350" y="1310825"/>
              <a:ext cx="184975" cy="138750"/>
            </a:xfrm>
            <a:custGeom>
              <a:rect b="b" l="l" r="r" t="t"/>
              <a:pathLst>
                <a:path extrusionOk="0" h="5550" w="7399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6" name="Google Shape;2656;g3689978d002_3_1660"/>
            <p:cNvSpPr/>
            <p:nvPr/>
          </p:nvSpPr>
          <p:spPr>
            <a:xfrm>
              <a:off x="1634500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7" name="Google Shape;2657;g3689978d002_3_1660"/>
            <p:cNvSpPr/>
            <p:nvPr/>
          </p:nvSpPr>
          <p:spPr>
            <a:xfrm>
              <a:off x="1583625" y="14634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8" name="Google Shape;2658;g3689978d002_3_1660"/>
            <p:cNvSpPr/>
            <p:nvPr/>
          </p:nvSpPr>
          <p:spPr>
            <a:xfrm>
              <a:off x="1537400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9" name="Google Shape;2659;g3689978d002_3_1660"/>
            <p:cNvSpPr/>
            <p:nvPr/>
          </p:nvSpPr>
          <p:spPr>
            <a:xfrm>
              <a:off x="1495775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0" name="Google Shape;2660;g3689978d002_3_1660"/>
            <p:cNvSpPr/>
            <p:nvPr/>
          </p:nvSpPr>
          <p:spPr>
            <a:xfrm>
              <a:off x="14541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1" name="Google Shape;2661;g3689978d002_3_1660"/>
            <p:cNvSpPr/>
            <p:nvPr/>
          </p:nvSpPr>
          <p:spPr>
            <a:xfrm>
              <a:off x="1412550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2" name="Google Shape;2662;g3689978d002_3_1660"/>
            <p:cNvSpPr/>
            <p:nvPr/>
          </p:nvSpPr>
          <p:spPr>
            <a:xfrm>
              <a:off x="138020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3" name="Google Shape;2663;g3689978d002_3_1660"/>
            <p:cNvSpPr/>
            <p:nvPr/>
          </p:nvSpPr>
          <p:spPr>
            <a:xfrm>
              <a:off x="1347825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4" name="Google Shape;2664;g3689978d002_3_1660"/>
            <p:cNvSpPr/>
            <p:nvPr/>
          </p:nvSpPr>
          <p:spPr>
            <a:xfrm>
              <a:off x="1315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5" name="Google Shape;2665;g3689978d002_3_1660"/>
            <p:cNvSpPr/>
            <p:nvPr/>
          </p:nvSpPr>
          <p:spPr>
            <a:xfrm>
              <a:off x="129232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6" name="Google Shape;2666;g3689978d002_3_1660"/>
            <p:cNvSpPr/>
            <p:nvPr/>
          </p:nvSpPr>
          <p:spPr>
            <a:xfrm>
              <a:off x="1264600" y="2217100"/>
              <a:ext cx="212700" cy="64750"/>
            </a:xfrm>
            <a:custGeom>
              <a:rect b="b" l="l" r="r" t="t"/>
              <a:pathLst>
                <a:path extrusionOk="0" h="2590" w="8508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7" name="Google Shape;2667;g3689978d002_3_1660"/>
            <p:cNvSpPr/>
            <p:nvPr/>
          </p:nvSpPr>
          <p:spPr>
            <a:xfrm>
              <a:off x="1246100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8" name="Google Shape;2668;g3689978d002_3_1660"/>
            <p:cNvSpPr/>
            <p:nvPr/>
          </p:nvSpPr>
          <p:spPr>
            <a:xfrm>
              <a:off x="1227600" y="2397425"/>
              <a:ext cx="217350" cy="50875"/>
            </a:xfrm>
            <a:custGeom>
              <a:rect b="b" l="l" r="r" t="t"/>
              <a:pathLst>
                <a:path extrusionOk="0" h="2035" w="8694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9" name="Google Shape;2669;g3689978d002_3_1660"/>
            <p:cNvSpPr/>
            <p:nvPr/>
          </p:nvSpPr>
          <p:spPr>
            <a:xfrm>
              <a:off x="12137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0" name="Google Shape;2670;g3689978d002_3_1660"/>
            <p:cNvSpPr/>
            <p:nvPr/>
          </p:nvSpPr>
          <p:spPr>
            <a:xfrm>
              <a:off x="1204475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1" name="Google Shape;2671;g3689978d002_3_1660"/>
            <p:cNvSpPr/>
            <p:nvPr/>
          </p:nvSpPr>
          <p:spPr>
            <a:xfrm>
              <a:off x="11952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2" name="Google Shape;2672;g3689978d002_3_1660"/>
            <p:cNvSpPr/>
            <p:nvPr/>
          </p:nvSpPr>
          <p:spPr>
            <a:xfrm>
              <a:off x="1190625" y="27580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3" name="Google Shape;2673;g3689978d002_3_1660"/>
            <p:cNvSpPr/>
            <p:nvPr/>
          </p:nvSpPr>
          <p:spPr>
            <a:xfrm>
              <a:off x="119062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4" name="Google Shape;2674;g3689978d002_3_1660"/>
            <p:cNvSpPr/>
            <p:nvPr/>
          </p:nvSpPr>
          <p:spPr>
            <a:xfrm>
              <a:off x="1190625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5" name="Google Shape;2675;g3689978d002_3_1660"/>
            <p:cNvSpPr/>
            <p:nvPr/>
          </p:nvSpPr>
          <p:spPr>
            <a:xfrm>
              <a:off x="11952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6" name="Google Shape;2676;g3689978d002_3_1660"/>
            <p:cNvSpPr/>
            <p:nvPr/>
          </p:nvSpPr>
          <p:spPr>
            <a:xfrm>
              <a:off x="1204475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7" name="Google Shape;2677;g3689978d002_3_1660"/>
            <p:cNvSpPr/>
            <p:nvPr/>
          </p:nvSpPr>
          <p:spPr>
            <a:xfrm>
              <a:off x="12137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8" name="Google Shape;2678;g3689978d002_3_1660"/>
            <p:cNvSpPr/>
            <p:nvPr/>
          </p:nvSpPr>
          <p:spPr>
            <a:xfrm>
              <a:off x="1227600" y="3271325"/>
              <a:ext cx="217350" cy="46250"/>
            </a:xfrm>
            <a:custGeom>
              <a:rect b="b" l="l" r="r" t="t"/>
              <a:pathLst>
                <a:path extrusionOk="0" h="1850" w="8694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9" name="Google Shape;2679;g3689978d002_3_1660"/>
            <p:cNvSpPr/>
            <p:nvPr/>
          </p:nvSpPr>
          <p:spPr>
            <a:xfrm>
              <a:off x="1246100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0" name="Google Shape;2680;g3689978d002_3_1660"/>
            <p:cNvSpPr/>
            <p:nvPr/>
          </p:nvSpPr>
          <p:spPr>
            <a:xfrm>
              <a:off x="1269225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1" name="Google Shape;2681;g3689978d002_3_1660"/>
            <p:cNvSpPr/>
            <p:nvPr/>
          </p:nvSpPr>
          <p:spPr>
            <a:xfrm>
              <a:off x="129232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2" name="Google Shape;2682;g3689978d002_3_1660"/>
            <p:cNvSpPr/>
            <p:nvPr/>
          </p:nvSpPr>
          <p:spPr>
            <a:xfrm>
              <a:off x="1315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3" name="Google Shape;2683;g3689978d002_3_1660"/>
            <p:cNvSpPr/>
            <p:nvPr/>
          </p:nvSpPr>
          <p:spPr>
            <a:xfrm>
              <a:off x="1347825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4" name="Google Shape;2684;g3689978d002_3_1660"/>
            <p:cNvSpPr/>
            <p:nvPr/>
          </p:nvSpPr>
          <p:spPr>
            <a:xfrm>
              <a:off x="1380200" y="37522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5" name="Google Shape;2685;g3689978d002_3_1660"/>
            <p:cNvSpPr/>
            <p:nvPr/>
          </p:nvSpPr>
          <p:spPr>
            <a:xfrm>
              <a:off x="1412550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6" name="Google Shape;2686;g3689978d002_3_1660"/>
            <p:cNvSpPr/>
            <p:nvPr/>
          </p:nvSpPr>
          <p:spPr>
            <a:xfrm>
              <a:off x="14541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7" name="Google Shape;2687;g3689978d002_3_1660"/>
            <p:cNvSpPr/>
            <p:nvPr/>
          </p:nvSpPr>
          <p:spPr>
            <a:xfrm>
              <a:off x="1495775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8" name="Google Shape;2688;g3689978d002_3_1660"/>
            <p:cNvSpPr/>
            <p:nvPr/>
          </p:nvSpPr>
          <p:spPr>
            <a:xfrm>
              <a:off x="1537400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9" name="Google Shape;2689;g3689978d002_3_1660"/>
            <p:cNvSpPr/>
            <p:nvPr/>
          </p:nvSpPr>
          <p:spPr>
            <a:xfrm>
              <a:off x="158362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0" name="Google Shape;2690;g3689978d002_3_1660"/>
            <p:cNvSpPr/>
            <p:nvPr/>
          </p:nvSpPr>
          <p:spPr>
            <a:xfrm>
              <a:off x="1634500" y="4196075"/>
              <a:ext cx="184975" cy="134125"/>
            </a:xfrm>
            <a:custGeom>
              <a:rect b="b" l="l" r="r" t="t"/>
              <a:pathLst>
                <a:path extrusionOk="0" h="5365" w="7399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1" name="Google Shape;2691;g3689978d002_3_1660"/>
            <p:cNvSpPr/>
            <p:nvPr/>
          </p:nvSpPr>
          <p:spPr>
            <a:xfrm>
              <a:off x="168535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2" name="Google Shape;2692;g3689978d002_3_1660"/>
            <p:cNvSpPr/>
            <p:nvPr/>
          </p:nvSpPr>
          <p:spPr>
            <a:xfrm>
              <a:off x="1740850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3" name="Google Shape;2693;g3689978d002_3_1660"/>
            <p:cNvSpPr/>
            <p:nvPr/>
          </p:nvSpPr>
          <p:spPr>
            <a:xfrm>
              <a:off x="1800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4" name="Google Shape;2694;g3689978d002_3_1660"/>
            <p:cNvSpPr/>
            <p:nvPr/>
          </p:nvSpPr>
          <p:spPr>
            <a:xfrm>
              <a:off x="18610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5" name="Google Shape;2695;g3689978d002_3_1660"/>
            <p:cNvSpPr/>
            <p:nvPr/>
          </p:nvSpPr>
          <p:spPr>
            <a:xfrm>
              <a:off x="19211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6" name="Google Shape;2696;g3689978d002_3_1660"/>
            <p:cNvSpPr/>
            <p:nvPr/>
          </p:nvSpPr>
          <p:spPr>
            <a:xfrm>
              <a:off x="1985900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7" name="Google Shape;2697;g3689978d002_3_1660"/>
            <p:cNvSpPr/>
            <p:nvPr/>
          </p:nvSpPr>
          <p:spPr>
            <a:xfrm>
              <a:off x="2050625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8" name="Google Shape;2698;g3689978d002_3_1660"/>
            <p:cNvSpPr/>
            <p:nvPr/>
          </p:nvSpPr>
          <p:spPr>
            <a:xfrm>
              <a:off x="2120000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99" name="Google Shape;2699;g3689978d002_3_1660"/>
            <p:cNvSpPr/>
            <p:nvPr/>
          </p:nvSpPr>
          <p:spPr>
            <a:xfrm>
              <a:off x="21939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0" name="Google Shape;2700;g3689978d002_3_1660"/>
            <p:cNvSpPr/>
            <p:nvPr/>
          </p:nvSpPr>
          <p:spPr>
            <a:xfrm>
              <a:off x="2263325" y="480180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1" name="Google Shape;2701;g3689978d002_3_1660"/>
            <p:cNvSpPr/>
            <p:nvPr/>
          </p:nvSpPr>
          <p:spPr>
            <a:xfrm>
              <a:off x="234192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2" name="Google Shape;2702;g3689978d002_3_1660"/>
            <p:cNvSpPr/>
            <p:nvPr/>
          </p:nvSpPr>
          <p:spPr>
            <a:xfrm>
              <a:off x="24159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3" name="Google Shape;2703;g3689978d002_3_1660"/>
            <p:cNvSpPr/>
            <p:nvPr/>
          </p:nvSpPr>
          <p:spPr>
            <a:xfrm>
              <a:off x="24945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4" name="Google Shape;2704;g3689978d002_3_1660"/>
            <p:cNvSpPr/>
            <p:nvPr/>
          </p:nvSpPr>
          <p:spPr>
            <a:xfrm>
              <a:off x="2573125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5" name="Google Shape;2705;g3689978d002_3_1660"/>
            <p:cNvSpPr/>
            <p:nvPr/>
          </p:nvSpPr>
          <p:spPr>
            <a:xfrm>
              <a:off x="2656350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6" name="Google Shape;2706;g3689978d002_3_1660"/>
            <p:cNvSpPr/>
            <p:nvPr/>
          </p:nvSpPr>
          <p:spPr>
            <a:xfrm>
              <a:off x="2739575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7" name="Google Shape;2707;g3689978d002_3_1660"/>
            <p:cNvSpPr/>
            <p:nvPr/>
          </p:nvSpPr>
          <p:spPr>
            <a:xfrm>
              <a:off x="28228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8" name="Google Shape;2708;g3689978d002_3_1660"/>
            <p:cNvSpPr/>
            <p:nvPr/>
          </p:nvSpPr>
          <p:spPr>
            <a:xfrm>
              <a:off x="2910650" y="5116200"/>
              <a:ext cx="83275" cy="203475"/>
            </a:xfrm>
            <a:custGeom>
              <a:rect b="b" l="l" r="r" t="t"/>
              <a:pathLst>
                <a:path extrusionOk="0" h="8139" w="3331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9" name="Google Shape;2709;g3689978d002_3_1660"/>
            <p:cNvSpPr/>
            <p:nvPr/>
          </p:nvSpPr>
          <p:spPr>
            <a:xfrm>
              <a:off x="2993900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2710;g3689978d002_3_1660"/>
            <p:cNvSpPr/>
            <p:nvPr/>
          </p:nvSpPr>
          <p:spPr>
            <a:xfrm>
              <a:off x="3081750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2711;g3689978d002_3_1660"/>
            <p:cNvSpPr/>
            <p:nvPr/>
          </p:nvSpPr>
          <p:spPr>
            <a:xfrm>
              <a:off x="316960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2712;g3689978d002_3_1660"/>
            <p:cNvSpPr/>
            <p:nvPr/>
          </p:nvSpPr>
          <p:spPr>
            <a:xfrm>
              <a:off x="3257450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3" name="Google Shape;2713;g3689978d002_3_1660"/>
            <p:cNvSpPr/>
            <p:nvPr/>
          </p:nvSpPr>
          <p:spPr>
            <a:xfrm>
              <a:off x="3349925" y="5222550"/>
              <a:ext cx="50875" cy="212725"/>
            </a:xfrm>
            <a:custGeom>
              <a:rect b="b" l="l" r="r" t="t"/>
              <a:pathLst>
                <a:path extrusionOk="0" h="8509" w="2035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4" name="Google Shape;2714;g3689978d002_3_1660"/>
            <p:cNvSpPr/>
            <p:nvPr/>
          </p:nvSpPr>
          <p:spPr>
            <a:xfrm>
              <a:off x="3437775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5" name="Google Shape;2715;g3689978d002_3_1660"/>
            <p:cNvSpPr/>
            <p:nvPr/>
          </p:nvSpPr>
          <p:spPr>
            <a:xfrm>
              <a:off x="3530250" y="5250300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6" name="Google Shape;2716;g3689978d002_3_1660"/>
            <p:cNvSpPr/>
            <p:nvPr/>
          </p:nvSpPr>
          <p:spPr>
            <a:xfrm>
              <a:off x="3622725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7" name="Google Shape;2717;g3689978d002_3_1660"/>
            <p:cNvSpPr/>
            <p:nvPr/>
          </p:nvSpPr>
          <p:spPr>
            <a:xfrm>
              <a:off x="37105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8" name="Google Shape;2718;g3689978d002_3_1660"/>
            <p:cNvSpPr/>
            <p:nvPr/>
          </p:nvSpPr>
          <p:spPr>
            <a:xfrm>
              <a:off x="3803050" y="526417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9" name="Google Shape;2719;g3689978d002_3_1660"/>
            <p:cNvSpPr/>
            <p:nvPr/>
          </p:nvSpPr>
          <p:spPr>
            <a:xfrm>
              <a:off x="38862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0" name="Google Shape;2720;g3689978d002_3_1660"/>
            <p:cNvSpPr/>
            <p:nvPr/>
          </p:nvSpPr>
          <p:spPr>
            <a:xfrm>
              <a:off x="3969500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1" name="Google Shape;2721;g3689978d002_3_1660"/>
            <p:cNvSpPr/>
            <p:nvPr/>
          </p:nvSpPr>
          <p:spPr>
            <a:xfrm>
              <a:off x="4057350" y="5250300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2" name="Google Shape;2722;g3689978d002_3_1660"/>
            <p:cNvSpPr/>
            <p:nvPr/>
          </p:nvSpPr>
          <p:spPr>
            <a:xfrm>
              <a:off x="4140600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3" name="Google Shape;2723;g3689978d002_3_1660"/>
            <p:cNvSpPr/>
            <p:nvPr/>
          </p:nvSpPr>
          <p:spPr>
            <a:xfrm>
              <a:off x="4223825" y="522717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4" name="Google Shape;2724;g3689978d002_3_1660"/>
            <p:cNvSpPr/>
            <p:nvPr/>
          </p:nvSpPr>
          <p:spPr>
            <a:xfrm>
              <a:off x="4302425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5" name="Google Shape;2725;g3689978d002_3_1660"/>
            <p:cNvSpPr/>
            <p:nvPr/>
          </p:nvSpPr>
          <p:spPr>
            <a:xfrm>
              <a:off x="438565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6" name="Google Shape;2726;g3689978d002_3_1660"/>
            <p:cNvSpPr/>
            <p:nvPr/>
          </p:nvSpPr>
          <p:spPr>
            <a:xfrm>
              <a:off x="4468875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7" name="Google Shape;2727;g3689978d002_3_1660"/>
            <p:cNvSpPr/>
            <p:nvPr/>
          </p:nvSpPr>
          <p:spPr>
            <a:xfrm>
              <a:off x="4547475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8" name="Google Shape;2728;g3689978d002_3_1660"/>
            <p:cNvSpPr/>
            <p:nvPr/>
          </p:nvSpPr>
          <p:spPr>
            <a:xfrm>
              <a:off x="4626075" y="5116200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9" name="Google Shape;2729;g3689978d002_3_1660"/>
            <p:cNvSpPr/>
            <p:nvPr/>
          </p:nvSpPr>
          <p:spPr>
            <a:xfrm>
              <a:off x="47047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0" name="Google Shape;2730;g3689978d002_3_1660"/>
            <p:cNvSpPr/>
            <p:nvPr/>
          </p:nvSpPr>
          <p:spPr>
            <a:xfrm>
              <a:off x="4783300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1" name="Google Shape;2731;g3689978d002_3_1660"/>
            <p:cNvSpPr/>
            <p:nvPr/>
          </p:nvSpPr>
          <p:spPr>
            <a:xfrm>
              <a:off x="4857275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2" name="Google Shape;2732;g3689978d002_3_1660"/>
            <p:cNvSpPr/>
            <p:nvPr/>
          </p:nvSpPr>
          <p:spPr>
            <a:xfrm>
              <a:off x="4931250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3" name="Google Shape;2733;g3689978d002_3_1660"/>
            <p:cNvSpPr/>
            <p:nvPr/>
          </p:nvSpPr>
          <p:spPr>
            <a:xfrm>
              <a:off x="50052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4" name="Google Shape;2734;g3689978d002_3_1660"/>
            <p:cNvSpPr/>
            <p:nvPr/>
          </p:nvSpPr>
          <p:spPr>
            <a:xfrm>
              <a:off x="50792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5" name="Google Shape;2735;g3689978d002_3_1660"/>
            <p:cNvSpPr/>
            <p:nvPr/>
          </p:nvSpPr>
          <p:spPr>
            <a:xfrm>
              <a:off x="514857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6" name="Google Shape;2736;g3689978d002_3_1660"/>
            <p:cNvSpPr/>
            <p:nvPr/>
          </p:nvSpPr>
          <p:spPr>
            <a:xfrm>
              <a:off x="5217925" y="4797175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7" name="Google Shape;2737;g3689978d002_3_1660"/>
            <p:cNvSpPr/>
            <p:nvPr/>
          </p:nvSpPr>
          <p:spPr>
            <a:xfrm>
              <a:off x="52872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8" name="Google Shape;2738;g3689978d002_3_1660"/>
            <p:cNvSpPr/>
            <p:nvPr/>
          </p:nvSpPr>
          <p:spPr>
            <a:xfrm>
              <a:off x="5352025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9" name="Google Shape;2739;g3689978d002_3_1660"/>
            <p:cNvSpPr/>
            <p:nvPr/>
          </p:nvSpPr>
          <p:spPr>
            <a:xfrm>
              <a:off x="5416750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0" name="Google Shape;2740;g3689978d002_3_1660"/>
            <p:cNvSpPr/>
            <p:nvPr/>
          </p:nvSpPr>
          <p:spPr>
            <a:xfrm>
              <a:off x="5476875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1" name="Google Shape;2741;g3689978d002_3_1660"/>
            <p:cNvSpPr/>
            <p:nvPr/>
          </p:nvSpPr>
          <p:spPr>
            <a:xfrm>
              <a:off x="55369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2" name="Google Shape;2742;g3689978d002_3_1660"/>
            <p:cNvSpPr/>
            <p:nvPr/>
          </p:nvSpPr>
          <p:spPr>
            <a:xfrm>
              <a:off x="55924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3" name="Google Shape;2743;g3689978d002_3_1660"/>
            <p:cNvSpPr/>
            <p:nvPr/>
          </p:nvSpPr>
          <p:spPr>
            <a:xfrm>
              <a:off x="5647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4" name="Google Shape;2744;g3689978d002_3_1660"/>
            <p:cNvSpPr/>
            <p:nvPr/>
          </p:nvSpPr>
          <p:spPr>
            <a:xfrm>
              <a:off x="5703425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5" name="Google Shape;2745;g3689978d002_3_1660"/>
            <p:cNvSpPr/>
            <p:nvPr/>
          </p:nvSpPr>
          <p:spPr>
            <a:xfrm>
              <a:off x="575430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6" name="Google Shape;2746;g3689978d002_3_1660"/>
            <p:cNvSpPr/>
            <p:nvPr/>
          </p:nvSpPr>
          <p:spPr>
            <a:xfrm>
              <a:off x="5800525" y="419607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7" name="Google Shape;2747;g3689978d002_3_1660"/>
            <p:cNvSpPr/>
            <p:nvPr/>
          </p:nvSpPr>
          <p:spPr>
            <a:xfrm>
              <a:off x="584677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8" name="Google Shape;2748;g3689978d002_3_1660"/>
            <p:cNvSpPr/>
            <p:nvPr/>
          </p:nvSpPr>
          <p:spPr>
            <a:xfrm>
              <a:off x="5888375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9" name="Google Shape;2749;g3689978d002_3_1660"/>
            <p:cNvSpPr/>
            <p:nvPr/>
          </p:nvSpPr>
          <p:spPr>
            <a:xfrm>
              <a:off x="5930000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0" name="Google Shape;2750;g3689978d002_3_1660"/>
            <p:cNvSpPr/>
            <p:nvPr/>
          </p:nvSpPr>
          <p:spPr>
            <a:xfrm>
              <a:off x="59669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1" name="Google Shape;2751;g3689978d002_3_1660"/>
            <p:cNvSpPr/>
            <p:nvPr/>
          </p:nvSpPr>
          <p:spPr>
            <a:xfrm>
              <a:off x="6003975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2" name="Google Shape;2752;g3689978d002_3_1660"/>
            <p:cNvSpPr/>
            <p:nvPr/>
          </p:nvSpPr>
          <p:spPr>
            <a:xfrm>
              <a:off x="6027100" y="3724450"/>
              <a:ext cx="203475" cy="92500"/>
            </a:xfrm>
            <a:custGeom>
              <a:rect b="b" l="l" r="r" t="t"/>
              <a:pathLst>
                <a:path extrusionOk="0" h="3700" w="8139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3" name="Google Shape;2753;g3689978d002_3_1660"/>
            <p:cNvSpPr/>
            <p:nvPr/>
          </p:nvSpPr>
          <p:spPr>
            <a:xfrm>
              <a:off x="6068700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4" name="Google Shape;2754;g3689978d002_3_1660"/>
            <p:cNvSpPr/>
            <p:nvPr/>
          </p:nvSpPr>
          <p:spPr>
            <a:xfrm>
              <a:off x="6096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5" name="Google Shape;2755;g3689978d002_3_1660"/>
            <p:cNvSpPr/>
            <p:nvPr/>
          </p:nvSpPr>
          <p:spPr>
            <a:xfrm>
              <a:off x="611957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6" name="Google Shape;2756;g3689978d002_3_1660"/>
            <p:cNvSpPr/>
            <p:nvPr/>
          </p:nvSpPr>
          <p:spPr>
            <a:xfrm>
              <a:off x="6142700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7" name="Google Shape;2757;g3689978d002_3_1660"/>
            <p:cNvSpPr/>
            <p:nvPr/>
          </p:nvSpPr>
          <p:spPr>
            <a:xfrm>
              <a:off x="6161175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8" name="Google Shape;2758;g3689978d002_3_1660"/>
            <p:cNvSpPr/>
            <p:nvPr/>
          </p:nvSpPr>
          <p:spPr>
            <a:xfrm>
              <a:off x="6179675" y="3271325"/>
              <a:ext cx="212725" cy="46250"/>
            </a:xfrm>
            <a:custGeom>
              <a:rect b="b" l="l" r="r" t="t"/>
              <a:pathLst>
                <a:path extrusionOk="0" h="1850" w="8509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9" name="Google Shape;2759;g3689978d002_3_1660"/>
            <p:cNvSpPr/>
            <p:nvPr/>
          </p:nvSpPr>
          <p:spPr>
            <a:xfrm>
              <a:off x="61889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0" name="Google Shape;2760;g3689978d002_3_1660"/>
            <p:cNvSpPr/>
            <p:nvPr/>
          </p:nvSpPr>
          <p:spPr>
            <a:xfrm>
              <a:off x="6202800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1" name="Google Shape;2761;g3689978d002_3_1660"/>
            <p:cNvSpPr/>
            <p:nvPr/>
          </p:nvSpPr>
          <p:spPr>
            <a:xfrm>
              <a:off x="62074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2" name="Google Shape;2762;g3689978d002_3_1660"/>
            <p:cNvSpPr/>
            <p:nvPr/>
          </p:nvSpPr>
          <p:spPr>
            <a:xfrm>
              <a:off x="6212050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3" name="Google Shape;2763;g3689978d002_3_1660"/>
            <p:cNvSpPr/>
            <p:nvPr/>
          </p:nvSpPr>
          <p:spPr>
            <a:xfrm>
              <a:off x="621667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4" name="Google Shape;2764;g3689978d002_3_1660"/>
            <p:cNvSpPr/>
            <p:nvPr/>
          </p:nvSpPr>
          <p:spPr>
            <a:xfrm>
              <a:off x="6225925" y="2734950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5" name="Google Shape;2765;g3689978d002_3_1660"/>
            <p:cNvSpPr/>
            <p:nvPr/>
          </p:nvSpPr>
          <p:spPr>
            <a:xfrm>
              <a:off x="62074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6" name="Google Shape;2766;g3689978d002_3_1660"/>
            <p:cNvSpPr/>
            <p:nvPr/>
          </p:nvSpPr>
          <p:spPr>
            <a:xfrm>
              <a:off x="6202800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7" name="Google Shape;2767;g3689978d002_3_1660"/>
            <p:cNvSpPr/>
            <p:nvPr/>
          </p:nvSpPr>
          <p:spPr>
            <a:xfrm>
              <a:off x="61889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8" name="Google Shape;2768;g3689978d002_3_1660"/>
            <p:cNvSpPr/>
            <p:nvPr/>
          </p:nvSpPr>
          <p:spPr>
            <a:xfrm>
              <a:off x="6179675" y="2397425"/>
              <a:ext cx="212725" cy="50875"/>
            </a:xfrm>
            <a:custGeom>
              <a:rect b="b" l="l" r="r" t="t"/>
              <a:pathLst>
                <a:path extrusionOk="0" h="2035" w="8509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9" name="Google Shape;2769;g3689978d002_3_1660"/>
            <p:cNvSpPr/>
            <p:nvPr/>
          </p:nvSpPr>
          <p:spPr>
            <a:xfrm>
              <a:off x="6161175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0" name="Google Shape;2770;g3689978d002_3_1660"/>
            <p:cNvSpPr/>
            <p:nvPr/>
          </p:nvSpPr>
          <p:spPr>
            <a:xfrm>
              <a:off x="6142700" y="221710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1" name="Google Shape;2771;g3689978d002_3_1660"/>
            <p:cNvSpPr/>
            <p:nvPr/>
          </p:nvSpPr>
          <p:spPr>
            <a:xfrm>
              <a:off x="611957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2" name="Google Shape;2772;g3689978d002_3_1660"/>
            <p:cNvSpPr/>
            <p:nvPr/>
          </p:nvSpPr>
          <p:spPr>
            <a:xfrm>
              <a:off x="6096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3" name="Google Shape;2773;g3689978d002_3_1660"/>
            <p:cNvSpPr/>
            <p:nvPr/>
          </p:nvSpPr>
          <p:spPr>
            <a:xfrm>
              <a:off x="6068700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4" name="Google Shape;2774;g3689978d002_3_1660"/>
            <p:cNvSpPr/>
            <p:nvPr/>
          </p:nvSpPr>
          <p:spPr>
            <a:xfrm>
              <a:off x="603635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5" name="Google Shape;2775;g3689978d002_3_1660"/>
            <p:cNvSpPr/>
            <p:nvPr/>
          </p:nvSpPr>
          <p:spPr>
            <a:xfrm>
              <a:off x="6003975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6" name="Google Shape;2776;g3689978d002_3_1660"/>
            <p:cNvSpPr/>
            <p:nvPr/>
          </p:nvSpPr>
          <p:spPr>
            <a:xfrm>
              <a:off x="59669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7" name="Google Shape;2777;g3689978d002_3_1660"/>
            <p:cNvSpPr/>
            <p:nvPr/>
          </p:nvSpPr>
          <p:spPr>
            <a:xfrm>
              <a:off x="5930000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8" name="Google Shape;2778;g3689978d002_3_1660"/>
            <p:cNvSpPr/>
            <p:nvPr/>
          </p:nvSpPr>
          <p:spPr>
            <a:xfrm>
              <a:off x="5888375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9" name="Google Shape;2779;g3689978d002_3_1660"/>
            <p:cNvSpPr/>
            <p:nvPr/>
          </p:nvSpPr>
          <p:spPr>
            <a:xfrm>
              <a:off x="5856025" y="1458800"/>
              <a:ext cx="184975" cy="124850"/>
            </a:xfrm>
            <a:custGeom>
              <a:rect b="b" l="l" r="r" t="t"/>
              <a:pathLst>
                <a:path extrusionOk="0" h="4994" w="7399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0" name="Google Shape;2780;g3689978d002_3_1660"/>
            <p:cNvSpPr/>
            <p:nvPr/>
          </p:nvSpPr>
          <p:spPr>
            <a:xfrm>
              <a:off x="5800525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1" name="Google Shape;2781;g3689978d002_3_1660"/>
            <p:cNvSpPr/>
            <p:nvPr/>
          </p:nvSpPr>
          <p:spPr>
            <a:xfrm>
              <a:off x="5754300" y="13108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2" name="Google Shape;2782;g3689978d002_3_1660"/>
            <p:cNvSpPr/>
            <p:nvPr/>
          </p:nvSpPr>
          <p:spPr>
            <a:xfrm>
              <a:off x="5703425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3" name="Google Shape;2783;g3689978d002_3_1660"/>
            <p:cNvSpPr/>
            <p:nvPr/>
          </p:nvSpPr>
          <p:spPr>
            <a:xfrm>
              <a:off x="5647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4" name="Google Shape;2784;g3689978d002_3_1660"/>
            <p:cNvSpPr/>
            <p:nvPr/>
          </p:nvSpPr>
          <p:spPr>
            <a:xfrm>
              <a:off x="5583200" y="1093525"/>
              <a:ext cx="166500" cy="152600"/>
            </a:xfrm>
            <a:custGeom>
              <a:rect b="b" l="l" r="r" t="t"/>
              <a:pathLst>
                <a:path extrusionOk="0" h="6104" w="666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5" name="Google Shape;2785;g3689978d002_3_1660"/>
            <p:cNvSpPr/>
            <p:nvPr/>
          </p:nvSpPr>
          <p:spPr>
            <a:xfrm>
              <a:off x="55369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6" name="Google Shape;2786;g3689978d002_3_1660"/>
            <p:cNvSpPr/>
            <p:nvPr/>
          </p:nvSpPr>
          <p:spPr>
            <a:xfrm>
              <a:off x="5476875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7" name="Google Shape;2787;g3689978d002_3_1660"/>
            <p:cNvSpPr/>
            <p:nvPr/>
          </p:nvSpPr>
          <p:spPr>
            <a:xfrm>
              <a:off x="5416750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8" name="Google Shape;2788;g3689978d002_3_1660"/>
            <p:cNvSpPr/>
            <p:nvPr/>
          </p:nvSpPr>
          <p:spPr>
            <a:xfrm>
              <a:off x="5352025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9" name="Google Shape;2789;g3689978d002_3_1660"/>
            <p:cNvSpPr/>
            <p:nvPr/>
          </p:nvSpPr>
          <p:spPr>
            <a:xfrm>
              <a:off x="52872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0" name="Google Shape;2790;g3689978d002_3_1660"/>
            <p:cNvSpPr/>
            <p:nvPr/>
          </p:nvSpPr>
          <p:spPr>
            <a:xfrm>
              <a:off x="5217925" y="732850"/>
              <a:ext cx="134125" cy="180350"/>
            </a:xfrm>
            <a:custGeom>
              <a:rect b="b" l="l" r="r" t="t"/>
              <a:pathLst>
                <a:path extrusionOk="0" h="7214" w="5365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1" name="Google Shape;2791;g3689978d002_3_1660"/>
            <p:cNvSpPr/>
            <p:nvPr/>
          </p:nvSpPr>
          <p:spPr>
            <a:xfrm>
              <a:off x="514857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2" name="Google Shape;2792;g3689978d002_3_1660"/>
            <p:cNvSpPr/>
            <p:nvPr/>
          </p:nvSpPr>
          <p:spPr>
            <a:xfrm>
              <a:off x="50792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3" name="Google Shape;2793;g3689978d002_3_1660"/>
            <p:cNvSpPr/>
            <p:nvPr/>
          </p:nvSpPr>
          <p:spPr>
            <a:xfrm>
              <a:off x="50052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4" name="Google Shape;2794;g3689978d002_3_1660"/>
            <p:cNvSpPr/>
            <p:nvPr/>
          </p:nvSpPr>
          <p:spPr>
            <a:xfrm>
              <a:off x="4931250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5" name="Google Shape;2795;g3689978d002_3_1660"/>
            <p:cNvSpPr/>
            <p:nvPr/>
          </p:nvSpPr>
          <p:spPr>
            <a:xfrm>
              <a:off x="4857275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6" name="Google Shape;2796;g3689978d002_3_1660"/>
            <p:cNvSpPr/>
            <p:nvPr/>
          </p:nvSpPr>
          <p:spPr>
            <a:xfrm>
              <a:off x="4783300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7" name="Google Shape;2797;g3689978d002_3_1660"/>
            <p:cNvSpPr/>
            <p:nvPr/>
          </p:nvSpPr>
          <p:spPr>
            <a:xfrm>
              <a:off x="47047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8" name="Google Shape;2798;g3689978d002_3_1660"/>
            <p:cNvSpPr/>
            <p:nvPr/>
          </p:nvSpPr>
          <p:spPr>
            <a:xfrm>
              <a:off x="462607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9" name="Google Shape;2799;g3689978d002_3_1660"/>
            <p:cNvSpPr/>
            <p:nvPr/>
          </p:nvSpPr>
          <p:spPr>
            <a:xfrm>
              <a:off x="4547475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0" name="Google Shape;2800;g3689978d002_3_1660"/>
            <p:cNvSpPr/>
            <p:nvPr/>
          </p:nvSpPr>
          <p:spPr>
            <a:xfrm>
              <a:off x="4468875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1" name="Google Shape;2801;g3689978d002_3_1660"/>
            <p:cNvSpPr/>
            <p:nvPr/>
          </p:nvSpPr>
          <p:spPr>
            <a:xfrm>
              <a:off x="438565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2" name="Google Shape;2802;g3689978d002_3_1660"/>
            <p:cNvSpPr/>
            <p:nvPr/>
          </p:nvSpPr>
          <p:spPr>
            <a:xfrm>
              <a:off x="4302425" y="293600"/>
              <a:ext cx="55500" cy="212725"/>
            </a:xfrm>
            <a:custGeom>
              <a:rect b="b" l="l" r="r" t="t"/>
              <a:pathLst>
                <a:path extrusionOk="0" h="8509" w="222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3" name="Google Shape;2803;g3689978d002_3_1660"/>
            <p:cNvSpPr/>
            <p:nvPr/>
          </p:nvSpPr>
          <p:spPr>
            <a:xfrm>
              <a:off x="4223825" y="27972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4" name="Google Shape;2804;g3689978d002_3_1660"/>
            <p:cNvSpPr/>
            <p:nvPr/>
          </p:nvSpPr>
          <p:spPr>
            <a:xfrm>
              <a:off x="4140600" y="2612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5" name="Google Shape;2805;g3689978d002_3_1660"/>
            <p:cNvSpPr/>
            <p:nvPr/>
          </p:nvSpPr>
          <p:spPr>
            <a:xfrm>
              <a:off x="4057350" y="251975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6" name="Google Shape;2806;g3689978d002_3_1660"/>
            <p:cNvSpPr/>
            <p:nvPr/>
          </p:nvSpPr>
          <p:spPr>
            <a:xfrm>
              <a:off x="3969500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7" name="Google Shape;2807;g3689978d002_3_1660"/>
            <p:cNvSpPr/>
            <p:nvPr/>
          </p:nvSpPr>
          <p:spPr>
            <a:xfrm>
              <a:off x="38862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>
                <a:alpha val="23529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08" name="Google Shape;2808;g3689978d002_3_1660"/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</p:grpSpPr>
        <p:sp>
          <p:nvSpPr>
            <p:cNvPr id="2809" name="Google Shape;2809;g3689978d002_3_1660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chemeClr val="lt1">
                <a:alpha val="20784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0" name="Google Shape;2810;g3689978d002_3_1660"/>
            <p:cNvSpPr/>
            <p:nvPr/>
          </p:nvSpPr>
          <p:spPr>
            <a:xfrm>
              <a:off x="4916350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lt1">
                <a:alpha val="20784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11" name="Google Shape;2811;g3689978d002_3_1660"/>
          <p:cNvGrpSpPr/>
          <p:nvPr/>
        </p:nvGrpSpPr>
        <p:grpSpPr>
          <a:xfrm>
            <a:off x="6963880" y="5397619"/>
            <a:ext cx="624759" cy="624597"/>
            <a:chOff x="1286994" y="2840926"/>
            <a:chExt cx="453864" cy="453746"/>
          </a:xfrm>
        </p:grpSpPr>
        <p:sp>
          <p:nvSpPr>
            <p:cNvPr id="2812" name="Google Shape;2812;g3689978d002_3_1660"/>
            <p:cNvSpPr/>
            <p:nvPr/>
          </p:nvSpPr>
          <p:spPr>
            <a:xfrm>
              <a:off x="1513170" y="2933961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3" name="Google Shape;2813;g3689978d002_3_1660"/>
            <p:cNvSpPr/>
            <p:nvPr/>
          </p:nvSpPr>
          <p:spPr>
            <a:xfrm>
              <a:off x="1513170" y="2851779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4" name="Google Shape;2814;g3689978d002_3_1660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5" name="Google Shape;2815;g3689978d002_3_1660"/>
            <p:cNvSpPr/>
            <p:nvPr/>
          </p:nvSpPr>
          <p:spPr>
            <a:xfrm>
              <a:off x="1286994" y="2934702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6" name="Google Shape;2816;g3689978d002_3_1660"/>
            <p:cNvSpPr/>
            <p:nvPr/>
          </p:nvSpPr>
          <p:spPr>
            <a:xfrm>
              <a:off x="1443212" y="2840926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7" name="Google Shape;2817;g3689978d002_3_1660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rect b="b" l="l" r="r" t="t"/>
              <a:pathLst>
                <a:path extrusionOk="0" h="8287" w="14118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8" name="Google Shape;2818;g3689978d002_3_1660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rect b="b" l="l" r="r" t="t"/>
              <a:pathLst>
                <a:path extrusionOk="0" h="13395" w="1141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9" name="Google Shape;2819;g3689978d002_3_1660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rect b="b" l="l" r="r" t="t"/>
              <a:pathLst>
                <a:path extrusionOk="0" h="14067" w="8689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20" name="Google Shape;2820;g3689978d002_3_1660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rect b="b" l="l" r="r" t="t"/>
              <a:pathLst>
                <a:path extrusionOk="0" h="8241" w="14026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21" name="Google Shape;2821;g3689978d002_3_1660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rect b="b" l="l" r="r" t="t"/>
              <a:pathLst>
                <a:path extrusionOk="0" h="14068" w="8689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chemeClr val="lt1">
                <a:alpha val="8627"/>
              </a:scheme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2" name="Google Shape;2822;g3689978d002_3_1660"/>
          <p:cNvGrpSpPr/>
          <p:nvPr/>
        </p:nvGrpSpPr>
        <p:grpSpPr>
          <a:xfrm flipH="1">
            <a:off x="8256563" y="2153493"/>
            <a:ext cx="588882" cy="1191505"/>
            <a:chOff x="3564075" y="2091586"/>
            <a:chExt cx="329965" cy="667522"/>
          </a:xfrm>
        </p:grpSpPr>
        <p:sp>
          <p:nvSpPr>
            <p:cNvPr id="2823" name="Google Shape;2823;g3689978d002_3_1660"/>
            <p:cNvSpPr/>
            <p:nvPr/>
          </p:nvSpPr>
          <p:spPr>
            <a:xfrm>
              <a:off x="3564075" y="2382687"/>
              <a:ext cx="279392" cy="38541"/>
            </a:xfrm>
            <a:custGeom>
              <a:rect b="b" l="l" r="r" t="t"/>
              <a:pathLst>
                <a:path extrusionOk="0" fill="none" h="1" w="10156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solidFill>
              <a:schemeClr val="lt1">
                <a:alpha val="22745"/>
              </a:schemeClr>
            </a:solidFill>
            <a:ln cap="rnd" cmpd="sng" w="9525">
              <a:solidFill>
                <a:schemeClr val="lt1"/>
              </a:solidFill>
              <a:prstDash val="solid"/>
              <a:miter lim="721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824" name="Google Shape;2824;g3689978d002_3_1660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2825" name="Google Shape;2825;g3689978d002_3_1660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rect b="b" l="l" r="r" t="t"/>
                <a:pathLst>
                  <a:path extrusionOk="0" fill="none" h="3571" w="1062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6" name="Google Shape;2826;g3689978d002_3_1660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rect b="b" l="l" r="r" t="t"/>
                <a:pathLst>
                  <a:path extrusionOk="0" h="3683" w="4305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7" name="Google Shape;2827;g3689978d002_3_1660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28" name="Google Shape;2828;g3689978d002_3_1660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rect b="b" l="l" r="r" t="t"/>
                <a:pathLst>
                  <a:path extrusionOk="0" h="1232" w="1437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829" name="Google Shape;2829;g3689978d002_3_1660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2830" name="Google Shape;2830;g3689978d002_3_1660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rect b="b" l="l" r="r" t="t"/>
                <a:pathLst>
                  <a:path extrusionOk="0" fill="none" h="3990" w="1134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miter lim="7212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1" name="Google Shape;2831;g3689978d002_3_1660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rect b="b" l="l" r="r" t="t"/>
                <a:pathLst>
                  <a:path extrusionOk="0" h="3689" w="4307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2" name="Google Shape;2832;g3689978d002_3_1660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rect b="b" l="l" r="r" t="t"/>
                <a:pathLst>
                  <a:path extrusionOk="0" h="1008" w="1176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33" name="Google Shape;2833;g3689978d002_3_1660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rect b="b" l="l" r="r" t="t"/>
                <a:pathLst>
                  <a:path extrusionOk="0" h="1229" w="1436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834" name="Google Shape;2834;g3689978d002_3_1660"/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</p:grpSpPr>
        <p:sp>
          <p:nvSpPr>
            <p:cNvPr id="2835" name="Google Shape;2835;g3689978d002_3_1660"/>
            <p:cNvSpPr/>
            <p:nvPr/>
          </p:nvSpPr>
          <p:spPr>
            <a:xfrm>
              <a:off x="2552500" y="700650"/>
              <a:ext cx="137600" cy="113225"/>
            </a:xfrm>
            <a:custGeom>
              <a:rect b="b" l="l" r="r" t="t"/>
              <a:pathLst>
                <a:path extrusionOk="0" h="4529" w="5504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36" name="Google Shape;2836;g3689978d002_3_1660"/>
            <p:cNvSpPr/>
            <p:nvPr/>
          </p:nvSpPr>
          <p:spPr>
            <a:xfrm>
              <a:off x="2621550" y="700600"/>
              <a:ext cx="68550" cy="113275"/>
            </a:xfrm>
            <a:custGeom>
              <a:rect b="b" l="l" r="r" t="t"/>
              <a:pathLst>
                <a:path extrusionOk="0" h="4531" w="2742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37" name="Google Shape;2837;g3689978d002_3_1660"/>
            <p:cNvSpPr/>
            <p:nvPr/>
          </p:nvSpPr>
          <p:spPr>
            <a:xfrm>
              <a:off x="2546375" y="700650"/>
              <a:ext cx="150200" cy="95375"/>
            </a:xfrm>
            <a:custGeom>
              <a:rect b="b" l="l" r="r" t="t"/>
              <a:pathLst>
                <a:path extrusionOk="0" h="3815" w="6008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38" name="Google Shape;2838;g3689978d002_3_1660"/>
            <p:cNvSpPr/>
            <p:nvPr/>
          </p:nvSpPr>
          <p:spPr>
            <a:xfrm>
              <a:off x="2579900" y="716125"/>
              <a:ext cx="83150" cy="47975"/>
            </a:xfrm>
            <a:custGeom>
              <a:rect b="b" l="l" r="r" t="t"/>
              <a:pathLst>
                <a:path extrusionOk="0" h="1919" w="3326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39" name="Google Shape;2839;g3689978d002_3_1660"/>
            <p:cNvSpPr/>
            <p:nvPr/>
          </p:nvSpPr>
          <p:spPr>
            <a:xfrm>
              <a:off x="2578450" y="716125"/>
              <a:ext cx="86050" cy="27250"/>
            </a:xfrm>
            <a:custGeom>
              <a:rect b="b" l="l" r="r" t="t"/>
              <a:pathLst>
                <a:path extrusionOk="0" h="1090" w="3442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0" name="Google Shape;2840;g3689978d002_3_1660"/>
            <p:cNvSpPr/>
            <p:nvPr/>
          </p:nvSpPr>
          <p:spPr>
            <a:xfrm>
              <a:off x="2438550" y="774775"/>
              <a:ext cx="165350" cy="96875"/>
            </a:xfrm>
            <a:custGeom>
              <a:rect b="b" l="l" r="r" t="t"/>
              <a:pathLst>
                <a:path extrusionOk="0" h="3875" w="6614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1" name="Google Shape;2841;g3689978d002_3_1660"/>
            <p:cNvSpPr/>
            <p:nvPr/>
          </p:nvSpPr>
          <p:spPr>
            <a:xfrm>
              <a:off x="2431875" y="774700"/>
              <a:ext cx="172025" cy="79100"/>
            </a:xfrm>
            <a:custGeom>
              <a:rect b="b" l="l" r="r" t="t"/>
              <a:pathLst>
                <a:path extrusionOk="0" h="3164" w="6881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2" name="Google Shape;2842;g3689978d002_3_1660"/>
            <p:cNvSpPr/>
            <p:nvPr/>
          </p:nvSpPr>
          <p:spPr>
            <a:xfrm>
              <a:off x="2465400" y="790225"/>
              <a:ext cx="83150" cy="48175"/>
            </a:xfrm>
            <a:custGeom>
              <a:rect b="b" l="l" r="r" t="t"/>
              <a:pathLst>
                <a:path extrusionOk="0" h="1927" w="3326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3" name="Google Shape;2843;g3689978d002_3_1660"/>
            <p:cNvSpPr/>
            <p:nvPr/>
          </p:nvSpPr>
          <p:spPr>
            <a:xfrm>
              <a:off x="2464150" y="79022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4" name="Google Shape;2844;g3689978d002_3_1660"/>
            <p:cNvSpPr/>
            <p:nvPr/>
          </p:nvSpPr>
          <p:spPr>
            <a:xfrm>
              <a:off x="2552325" y="832225"/>
              <a:ext cx="137050" cy="113225"/>
            </a:xfrm>
            <a:custGeom>
              <a:rect b="b" l="l" r="r" t="t"/>
              <a:pathLst>
                <a:path extrusionOk="0" h="4529" w="5482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5" name="Google Shape;2845;g3689978d002_3_1660"/>
            <p:cNvSpPr/>
            <p:nvPr/>
          </p:nvSpPr>
          <p:spPr>
            <a:xfrm>
              <a:off x="2545650" y="832225"/>
              <a:ext cx="150575" cy="95375"/>
            </a:xfrm>
            <a:custGeom>
              <a:rect b="b" l="l" r="r" t="t"/>
              <a:pathLst>
                <a:path extrusionOk="0" h="3815" w="6023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6" name="Google Shape;2846;g3689978d002_3_1660"/>
            <p:cNvSpPr/>
            <p:nvPr/>
          </p:nvSpPr>
          <p:spPr>
            <a:xfrm>
              <a:off x="2575225" y="863975"/>
              <a:ext cx="91250" cy="48175"/>
            </a:xfrm>
            <a:custGeom>
              <a:rect b="b" l="l" r="r" t="t"/>
              <a:pathLst>
                <a:path extrusionOk="0" h="1927" w="365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7" name="Google Shape;2847;g3689978d002_3_1660"/>
            <p:cNvSpPr/>
            <p:nvPr/>
          </p:nvSpPr>
          <p:spPr>
            <a:xfrm>
              <a:off x="2577925" y="863975"/>
              <a:ext cx="85850" cy="27425"/>
            </a:xfrm>
            <a:custGeom>
              <a:rect b="b" l="l" r="r" t="t"/>
              <a:pathLst>
                <a:path extrusionOk="0" h="1097" w="3434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2D155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848" name="Google Shape;2848;g3689978d002_3_1660"/>
          <p:cNvSpPr/>
          <p:nvPr/>
        </p:nvSpPr>
        <p:spPr>
          <a:xfrm rot="-5400000">
            <a:off x="9162897" y="2620753"/>
            <a:ext cx="403195" cy="615016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lt1">
              <a:alpha val="9019"/>
            </a:scheme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49" name="Google Shape;2849;g3689978d002_3_1660"/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</p:grpSpPr>
        <p:sp>
          <p:nvSpPr>
            <p:cNvPr id="2850" name="Google Shape;2850;g3689978d002_3_1660"/>
            <p:cNvSpPr/>
            <p:nvPr/>
          </p:nvSpPr>
          <p:spPr>
            <a:xfrm>
              <a:off x="3022550" y="1810250"/>
              <a:ext cx="39525" cy="34025"/>
            </a:xfrm>
            <a:custGeom>
              <a:rect b="b" l="l" r="r" t="t"/>
              <a:pathLst>
                <a:path extrusionOk="0" h="1361" w="1581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1" name="Google Shape;2851;g3689978d002_3_1660"/>
            <p:cNvSpPr/>
            <p:nvPr/>
          </p:nvSpPr>
          <p:spPr>
            <a:xfrm>
              <a:off x="296685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2" name="Google Shape;2852;g3689978d002_3_1660"/>
            <p:cNvSpPr/>
            <p:nvPr/>
          </p:nvSpPr>
          <p:spPr>
            <a:xfrm>
              <a:off x="29111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3" name="Google Shape;2853;g3689978d002_3_1660"/>
            <p:cNvSpPr/>
            <p:nvPr/>
          </p:nvSpPr>
          <p:spPr>
            <a:xfrm>
              <a:off x="28556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4" name="Google Shape;2854;g3689978d002_3_1660"/>
            <p:cNvSpPr/>
            <p:nvPr/>
          </p:nvSpPr>
          <p:spPr>
            <a:xfrm>
              <a:off x="27998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5" name="Google Shape;2855;g3689978d002_3_1660"/>
            <p:cNvSpPr/>
            <p:nvPr/>
          </p:nvSpPr>
          <p:spPr>
            <a:xfrm>
              <a:off x="2744350" y="1810250"/>
              <a:ext cx="39500" cy="34025"/>
            </a:xfrm>
            <a:custGeom>
              <a:rect b="b" l="l" r="r" t="t"/>
              <a:pathLst>
                <a:path extrusionOk="0" h="1361" w="158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6" name="Google Shape;2856;g3689978d002_3_1660"/>
            <p:cNvSpPr/>
            <p:nvPr/>
          </p:nvSpPr>
          <p:spPr>
            <a:xfrm>
              <a:off x="268862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7" name="Google Shape;2857;g3689978d002_3_1660"/>
            <p:cNvSpPr/>
            <p:nvPr/>
          </p:nvSpPr>
          <p:spPr>
            <a:xfrm>
              <a:off x="2632900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8" name="Google Shape;2858;g3689978d002_3_1660"/>
            <p:cNvSpPr/>
            <p:nvPr/>
          </p:nvSpPr>
          <p:spPr>
            <a:xfrm>
              <a:off x="2577375" y="1810250"/>
              <a:ext cx="39700" cy="34025"/>
            </a:xfrm>
            <a:custGeom>
              <a:rect b="b" l="l" r="r" t="t"/>
              <a:pathLst>
                <a:path extrusionOk="0" h="1361" w="1588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9" name="Google Shape;2859;g3689978d002_3_1660"/>
            <p:cNvSpPr/>
            <p:nvPr/>
          </p:nvSpPr>
          <p:spPr>
            <a:xfrm>
              <a:off x="2521850" y="1810250"/>
              <a:ext cx="39675" cy="34025"/>
            </a:xfrm>
            <a:custGeom>
              <a:rect b="b" l="l" r="r" t="t"/>
              <a:pathLst>
                <a:path extrusionOk="0" h="1361" w="1587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60" name="Google Shape;2860;g3689978d002_3_1660"/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</p:grpSpPr>
        <p:grpSp>
          <p:nvGrpSpPr>
            <p:cNvPr id="2861" name="Google Shape;2861;g3689978d002_3_1660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2862" name="Google Shape;2862;g3689978d002_3_1660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rect b="b" l="l" r="r" t="t"/>
                <a:pathLst>
                  <a:path extrusionOk="0" h="18328" w="95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3" name="Google Shape;2863;g3689978d002_3_1660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rect b="b" l="l" r="r" t="t"/>
                <a:pathLst>
                  <a:path extrusionOk="0" h="88" w="147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4" name="Google Shape;2864;g3689978d002_3_1660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5" name="Google Shape;2865;g3689978d002_3_1660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6" name="Google Shape;2866;g3689978d002_3_1660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rect b="b" l="l" r="r" t="t"/>
                <a:pathLst>
                  <a:path extrusionOk="0" h="87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7" name="Google Shape;2867;g3689978d002_3_1660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rect b="b" l="l" r="r" t="t"/>
                <a:pathLst>
                  <a:path extrusionOk="0" h="88" w="722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8" name="Google Shape;2868;g3689978d002_3_1660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69" name="Google Shape;2869;g3689978d002_3_1660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0" name="Google Shape;2870;g3689978d002_3_1660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1" name="Google Shape;2871;g3689978d002_3_1660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rect b="b" l="l" r="r" t="t"/>
                <a:pathLst>
                  <a:path extrusionOk="0" h="94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2" name="Google Shape;2872;g3689978d002_3_1660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3" name="Google Shape;2873;g3689978d002_3_1660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4" name="Google Shape;2874;g3689978d002_3_1660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5" name="Google Shape;2875;g3689978d002_3_1660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6" name="Google Shape;2876;g3689978d002_3_1660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7" name="Google Shape;2877;g3689978d002_3_1660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8" name="Google Shape;2878;g3689978d002_3_1660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rect b="b" l="l" r="r" t="t"/>
                <a:pathLst>
                  <a:path extrusionOk="0" h="95" w="147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79" name="Google Shape;2879;g3689978d002_3_1660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0" name="Google Shape;2880;g3689978d002_3_1660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rect b="b" l="l" r="r" t="t"/>
                <a:pathLst>
                  <a:path extrusionOk="0" h="94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1" name="Google Shape;2881;g3689978d002_3_1660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rect b="b" l="l" r="r" t="t"/>
                <a:pathLst>
                  <a:path extrusionOk="0" h="95" w="1444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2" name="Google Shape;2882;g3689978d002_3_1660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rect b="b" l="l" r="r" t="t"/>
                <a:pathLst>
                  <a:path extrusionOk="0" h="95" w="722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3" name="Google Shape;2883;g3689978d002_3_1660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4" name="Google Shape;2884;g3689978d002_3_1660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rect b="b" l="l" r="r" t="t"/>
                <a:pathLst>
                  <a:path extrusionOk="0" h="94" w="1444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5" name="Google Shape;2885;g3689978d002_3_1660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6" name="Google Shape;2886;g3689978d002_3_1660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rect b="b" l="l" r="r" t="t"/>
                <a:pathLst>
                  <a:path extrusionOk="0" h="87" w="72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7" name="Google Shape;2887;g3689978d002_3_1660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8" name="Google Shape;2888;g3689978d002_3_1660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rect b="b" l="l" r="r" t="t"/>
                <a:pathLst>
                  <a:path extrusionOk="0" h="95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89" name="Google Shape;2889;g3689978d002_3_1660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0" name="Google Shape;2890;g3689978d002_3_1660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rect b="b" l="l" r="r" t="t"/>
                <a:pathLst>
                  <a:path extrusionOk="0" h="87" w="1472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1" name="Google Shape;2891;g3689978d002_3_1660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2" name="Google Shape;2892;g3689978d002_3_1660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rect b="b" l="l" r="r" t="t"/>
                <a:pathLst>
                  <a:path extrusionOk="0" h="88" w="694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3" name="Google Shape;2893;g3689978d002_3_1660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rect b="b" l="l" r="r" t="t"/>
                <a:pathLst>
                  <a:path extrusionOk="0" h="87" w="694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4" name="Google Shape;2894;g3689978d002_3_1660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rect b="b" l="l" r="r" t="t"/>
                <a:pathLst>
                  <a:path extrusionOk="0" h="88" w="1444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895" name="Google Shape;2895;g3689978d002_3_1660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2896" name="Google Shape;2896;g3689978d002_3_1660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7" name="Google Shape;2897;g3689978d002_3_1660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8" name="Google Shape;2898;g3689978d002_3_1660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rect b="b" l="l" r="r" t="t"/>
                <a:pathLst>
                  <a:path extrusionOk="0" h="665" w="657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99" name="Google Shape;2899;g3689978d002_3_1660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00" name="Google Shape;2900;g3689978d002_3_1660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01" name="Google Shape;2901;g3689978d002_3_1660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rect b="b" l="l" r="r" t="t"/>
                <a:pathLst>
                  <a:path extrusionOk="0" h="664" w="657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02" name="Google Shape;2902;g3689978d002_3_1660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rect b="b" l="l" r="r" t="t"/>
                <a:pathLst>
                  <a:path extrusionOk="0" h="657" w="657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descr="Изображение выглядит как карта&#10;&#10;Содержимое, созданное искусственным интеллектом, может быть неверным." id="2903" name="Google Shape;2903;g3689978d002_3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083" y="2268706"/>
            <a:ext cx="5036220" cy="323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81185f235_0_4"/>
          <p:cNvSpPr txBox="1"/>
          <p:nvPr>
            <p:ph type="title"/>
          </p:nvPr>
        </p:nvSpPr>
        <p:spPr>
          <a:xfrm>
            <a:off x="361107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97"/>
              <a:t>Технологический стек</a:t>
            </a:r>
            <a:endParaRPr sz="2497"/>
          </a:p>
        </p:txBody>
      </p:sp>
      <p:sp>
        <p:nvSpPr>
          <p:cNvPr id="534" name="Google Shape;534;g3881185f235_0_4"/>
          <p:cNvSpPr txBox="1"/>
          <p:nvPr>
            <p:ph idx="4294967295" type="sldNum"/>
          </p:nvPr>
        </p:nvSpPr>
        <p:spPr>
          <a:xfrm>
            <a:off x="11577600" y="6415100"/>
            <a:ext cx="55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35" name="Google Shape;535;g3881185f235_0_4"/>
          <p:cNvSpPr/>
          <p:nvPr/>
        </p:nvSpPr>
        <p:spPr>
          <a:xfrm>
            <a:off x="540025" y="2746975"/>
            <a:ext cx="3360900" cy="21042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g3881185f235_0_4"/>
          <p:cNvSpPr/>
          <p:nvPr/>
        </p:nvSpPr>
        <p:spPr>
          <a:xfrm>
            <a:off x="3900928" y="1543839"/>
            <a:ext cx="3072600" cy="11970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g3881185f235_0_4"/>
          <p:cNvSpPr/>
          <p:nvPr/>
        </p:nvSpPr>
        <p:spPr>
          <a:xfrm>
            <a:off x="7620552" y="1720650"/>
            <a:ext cx="1971000" cy="7140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Uvicorn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g3881185f235_0_4"/>
          <p:cNvSpPr/>
          <p:nvPr/>
        </p:nvSpPr>
        <p:spPr>
          <a:xfrm>
            <a:off x="516200" y="1553175"/>
            <a:ext cx="2914500" cy="8856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g3881185f235_0_4"/>
          <p:cNvSpPr/>
          <p:nvPr/>
        </p:nvSpPr>
        <p:spPr>
          <a:xfrm>
            <a:off x="4272750" y="3309650"/>
            <a:ext cx="3493800" cy="20220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3881185f235_0_4"/>
          <p:cNvSpPr txBox="1"/>
          <p:nvPr/>
        </p:nvSpPr>
        <p:spPr>
          <a:xfrm>
            <a:off x="456960" y="1257600"/>
            <a:ext cx="281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Язык программирования</a:t>
            </a:r>
            <a:endParaRPr/>
          </a:p>
        </p:txBody>
      </p:sp>
      <p:sp>
        <p:nvSpPr>
          <p:cNvPr id="541" name="Google Shape;541;g3881185f235_0_4"/>
          <p:cNvSpPr txBox="1"/>
          <p:nvPr/>
        </p:nvSpPr>
        <p:spPr>
          <a:xfrm>
            <a:off x="4274477" y="3014075"/>
            <a:ext cx="4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Фреймворк глубокого обучения</a:t>
            </a:r>
            <a:endParaRPr/>
          </a:p>
        </p:txBody>
      </p:sp>
      <p:sp>
        <p:nvSpPr>
          <p:cNvPr id="542" name="Google Shape;542;g3881185f235_0_4"/>
          <p:cNvSpPr txBox="1"/>
          <p:nvPr/>
        </p:nvSpPr>
        <p:spPr>
          <a:xfrm>
            <a:off x="492349" y="2464175"/>
            <a:ext cx="35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Библиотеки для обработки данных</a:t>
            </a:r>
            <a:endParaRPr/>
          </a:p>
        </p:txBody>
      </p:sp>
      <p:sp>
        <p:nvSpPr>
          <p:cNvPr id="543" name="Google Shape;543;g3881185f235_0_4"/>
          <p:cNvSpPr txBox="1"/>
          <p:nvPr/>
        </p:nvSpPr>
        <p:spPr>
          <a:xfrm>
            <a:off x="3900926" y="1247813"/>
            <a:ext cx="3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для построения API</a:t>
            </a:r>
            <a:endParaRPr/>
          </a:p>
        </p:txBody>
      </p:sp>
      <p:sp>
        <p:nvSpPr>
          <p:cNvPr id="544" name="Google Shape;544;g3881185f235_0_4"/>
          <p:cNvSpPr txBox="1"/>
          <p:nvPr/>
        </p:nvSpPr>
        <p:spPr>
          <a:xfrm>
            <a:off x="7522198" y="1275125"/>
            <a:ext cx="4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для запуска веб-сервиса</a:t>
            </a:r>
            <a:endParaRPr/>
          </a:p>
        </p:txBody>
      </p:sp>
      <p:pic>
        <p:nvPicPr>
          <p:cNvPr id="545" name="Google Shape;545;g3881185f235_0_4" title="pngaaa.com-19711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25" y="1663062"/>
            <a:ext cx="661246" cy="6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881185f235_0_4"/>
          <p:cNvSpPr txBox="1"/>
          <p:nvPr/>
        </p:nvSpPr>
        <p:spPr>
          <a:xfrm>
            <a:off x="1425525" y="1792788"/>
            <a:ext cx="194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3.10</a:t>
            </a:r>
            <a:endParaRPr b="1" sz="2200"/>
          </a:p>
        </p:txBody>
      </p:sp>
      <p:pic>
        <p:nvPicPr>
          <p:cNvPr id="547" name="Google Shape;547;g3881185f235_0_4" title="deeppavlov_logo.png"/>
          <p:cNvPicPr preferRelativeResize="0"/>
          <p:nvPr/>
        </p:nvPicPr>
        <p:blipFill rotWithShape="1">
          <a:blip r:embed="rId5">
            <a:alphaModFix/>
          </a:blip>
          <a:srcRect b="10373" l="11446" r="11677" t="13016"/>
          <a:stretch/>
        </p:blipFill>
        <p:spPr>
          <a:xfrm>
            <a:off x="4432850" y="3434588"/>
            <a:ext cx="716438" cy="7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881185f235_0_4"/>
          <p:cNvSpPr txBox="1"/>
          <p:nvPr/>
        </p:nvSpPr>
        <p:spPr>
          <a:xfrm>
            <a:off x="5149300" y="3362050"/>
            <a:ext cx="255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DeepPavlov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g3881185f235_0_4" title="FastAPI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963" y="1699550"/>
            <a:ext cx="885600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3881185f235_0_4"/>
          <p:cNvSpPr txBox="1"/>
          <p:nvPr/>
        </p:nvSpPr>
        <p:spPr>
          <a:xfrm>
            <a:off x="5022963" y="1907725"/>
            <a:ext cx="194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FastAPI</a:t>
            </a:r>
            <a:endParaRPr b="1" sz="2200"/>
          </a:p>
        </p:txBody>
      </p:sp>
      <p:pic>
        <p:nvPicPr>
          <p:cNvPr id="551" name="Google Shape;551;g3881185f235_0_4" title="numpy-8x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25" y="2750075"/>
            <a:ext cx="661250" cy="7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3881185f235_0_4" title="pandas-icon-8x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88" y="3727875"/>
            <a:ext cx="607525" cy="9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3881185f235_0_4"/>
          <p:cNvSpPr txBox="1"/>
          <p:nvPr/>
        </p:nvSpPr>
        <p:spPr>
          <a:xfrm>
            <a:off x="1525175" y="2888538"/>
            <a:ext cx="194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g3881185f235_0_4"/>
          <p:cNvSpPr txBox="1"/>
          <p:nvPr/>
        </p:nvSpPr>
        <p:spPr>
          <a:xfrm>
            <a:off x="1525175" y="3984288"/>
            <a:ext cx="194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g3881185f235_0_4" title="pytorch-original-8x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2750" y="4216600"/>
            <a:ext cx="885600" cy="885600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56" name="Google Shape;556;g3881185f235_0_4"/>
          <p:cNvSpPr txBox="1"/>
          <p:nvPr/>
        </p:nvSpPr>
        <p:spPr>
          <a:xfrm>
            <a:off x="5207550" y="4523500"/>
            <a:ext cx="255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g3881185f235_0_4"/>
          <p:cNvCxnSpPr/>
          <p:nvPr/>
        </p:nvCxnSpPr>
        <p:spPr>
          <a:xfrm flipH="1">
            <a:off x="7911900" y="3052925"/>
            <a:ext cx="1659300" cy="4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g3881185f235_0_4"/>
          <p:cNvSpPr txBox="1"/>
          <p:nvPr/>
        </p:nvSpPr>
        <p:spPr>
          <a:xfrm>
            <a:off x="8965450" y="2740850"/>
            <a:ext cx="255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SOTA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g3881185f235_0_4"/>
          <p:cNvSpPr/>
          <p:nvPr/>
        </p:nvSpPr>
        <p:spPr>
          <a:xfrm>
            <a:off x="8307023" y="4023100"/>
            <a:ext cx="3311100" cy="11181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0" name="Google Shape;560;g3881185f235_0_4" title="62a9c8388ff6441a2952dad8.png"/>
          <p:cNvPicPr preferRelativeResize="0"/>
          <p:nvPr/>
        </p:nvPicPr>
        <p:blipFill rotWithShape="1">
          <a:blip r:embed="rId10">
            <a:alphaModFix/>
          </a:blip>
          <a:srcRect b="30187" l="14595" r="6252" t="0"/>
          <a:stretch/>
        </p:blipFill>
        <p:spPr>
          <a:xfrm>
            <a:off x="8409700" y="4225147"/>
            <a:ext cx="944879" cy="7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881185f235_0_4"/>
          <p:cNvSpPr txBox="1"/>
          <p:nvPr/>
        </p:nvSpPr>
        <p:spPr>
          <a:xfrm>
            <a:off x="9578700" y="4366738"/>
            <a:ext cx="194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g3881185f235_0_4"/>
          <p:cNvSpPr txBox="1"/>
          <p:nvPr/>
        </p:nvSpPr>
        <p:spPr>
          <a:xfrm>
            <a:off x="8307024" y="3708538"/>
            <a:ext cx="35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 контейнеризации</a:t>
            </a:r>
            <a:endParaRPr/>
          </a:p>
        </p:txBody>
      </p:sp>
      <p:sp>
        <p:nvSpPr>
          <p:cNvPr id="563" name="Google Shape;563;g3881185f235_0_4"/>
          <p:cNvSpPr/>
          <p:nvPr/>
        </p:nvSpPr>
        <p:spPr>
          <a:xfrm>
            <a:off x="540025" y="5579600"/>
            <a:ext cx="2559000" cy="835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952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nlpaug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3881185f235_0_4"/>
          <p:cNvSpPr txBox="1"/>
          <p:nvPr/>
        </p:nvSpPr>
        <p:spPr>
          <a:xfrm>
            <a:off x="492349" y="5159363"/>
            <a:ext cx="35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Набор функций для аугментации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8177e566f_0_5"/>
          <p:cNvSpPr txBox="1"/>
          <p:nvPr>
            <p:ph type="title"/>
          </p:nvPr>
        </p:nvSpPr>
        <p:spPr>
          <a:xfrm>
            <a:off x="361098" y="421225"/>
            <a:ext cx="4571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97"/>
              <a:t>Архитектура модели</a:t>
            </a:r>
            <a:endParaRPr sz="2497"/>
          </a:p>
        </p:txBody>
      </p:sp>
      <p:sp>
        <p:nvSpPr>
          <p:cNvPr id="570" name="Google Shape;570;g388177e566f_0_5"/>
          <p:cNvSpPr txBox="1"/>
          <p:nvPr>
            <p:ph idx="4" type="body"/>
          </p:nvPr>
        </p:nvSpPr>
        <p:spPr>
          <a:xfrm>
            <a:off x="361100" y="1501250"/>
            <a:ext cx="43854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852">
                <a:latin typeface="Montserrat Medium"/>
                <a:ea typeface="Montserrat Medium"/>
                <a:cs typeface="Montserrat Medium"/>
                <a:sym typeface="Montserrat Medium"/>
              </a:rPr>
              <a:t>Характеристики: </a:t>
            </a:r>
            <a:endParaRPr sz="1852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620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2"/>
              <a:buFont typeface="Montserrat Medium"/>
              <a:buChar char="●"/>
            </a:pPr>
            <a:r>
              <a:rPr lang="ru-RU" sz="1852">
                <a:latin typeface="Montserrat Medium"/>
                <a:ea typeface="Montserrat Medium"/>
                <a:cs typeface="Montserrat Medium"/>
                <a:sym typeface="Montserrat Medium"/>
              </a:rPr>
              <a:t>180 миллионов параметров</a:t>
            </a:r>
            <a:endParaRPr sz="1852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620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2"/>
              <a:buFont typeface="Montserrat Medium"/>
              <a:buChar char="●"/>
            </a:pPr>
            <a:r>
              <a:rPr lang="ru-RU" sz="1852">
                <a:latin typeface="Montserrat Medium"/>
                <a:ea typeface="Montserrat Medium"/>
                <a:cs typeface="Montserrat Medium"/>
                <a:sym typeface="Montserrat Medium"/>
              </a:rPr>
              <a:t>12 слоев трансформера</a:t>
            </a:r>
            <a:endParaRPr sz="1852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620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2"/>
              <a:buFont typeface="Montserrat Medium"/>
              <a:buChar char="●"/>
            </a:pPr>
            <a:r>
              <a:rPr lang="ru-RU" sz="1852">
                <a:latin typeface="Montserrat Medium"/>
                <a:ea typeface="Montserrat Medium"/>
                <a:cs typeface="Montserrat Medium"/>
                <a:sym typeface="Montserrat Medium"/>
              </a:rPr>
              <a:t>768 скрытых слоев</a:t>
            </a:r>
            <a:endParaRPr sz="1852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620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2"/>
              <a:buFont typeface="Montserrat Medium"/>
              <a:buChar char="●"/>
            </a:pPr>
            <a:r>
              <a:rPr lang="ru-RU" sz="1852">
                <a:latin typeface="Montserrat Medium"/>
                <a:ea typeface="Montserrat Medium"/>
                <a:cs typeface="Montserrat Medium"/>
                <a:sym typeface="Montserrat Medium"/>
              </a:rPr>
              <a:t>12 голов внимания</a:t>
            </a:r>
            <a:endParaRPr sz="185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1" name="Google Shape;571;g388177e566f_0_5"/>
          <p:cNvSpPr txBox="1"/>
          <p:nvPr>
            <p:ph idx="5" type="body"/>
          </p:nvPr>
        </p:nvSpPr>
        <p:spPr>
          <a:xfrm>
            <a:off x="5172300" y="1754479"/>
            <a:ext cx="6405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652">
                <a:latin typeface="Montserrat Medium"/>
                <a:ea typeface="Montserrat Medium"/>
                <a:cs typeface="Montserrat Medium"/>
                <a:sym typeface="Montserrat Medium"/>
              </a:rPr>
              <a:t>Разбиение текста на слова и сабтокены</a:t>
            </a:r>
            <a:endParaRPr sz="165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2" name="Google Shape;572;g388177e566f_0_5"/>
          <p:cNvSpPr txBox="1"/>
          <p:nvPr>
            <p:ph idx="4294967295" type="sldNum"/>
          </p:nvPr>
        </p:nvSpPr>
        <p:spPr>
          <a:xfrm>
            <a:off x="11577600" y="6415100"/>
            <a:ext cx="55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3" name="Google Shape;573;g388177e566f_0_5"/>
          <p:cNvSpPr txBox="1"/>
          <p:nvPr>
            <p:ph idx="4" type="body"/>
          </p:nvPr>
        </p:nvSpPr>
        <p:spPr>
          <a:xfrm>
            <a:off x="361100" y="1087850"/>
            <a:ext cx="5615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852">
                <a:latin typeface="Montserrat SemiBold"/>
                <a:ea typeface="Montserrat SemiBold"/>
                <a:cs typeface="Montserrat SemiBold"/>
                <a:sym typeface="Montserrat SemiBold"/>
              </a:rPr>
              <a:t>Выбранная архитектура: rubert-base-cased</a:t>
            </a:r>
            <a:endParaRPr sz="1852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4" name="Google Shape;574;g388177e566f_0_5"/>
          <p:cNvSpPr txBox="1"/>
          <p:nvPr>
            <p:ph idx="5" type="body"/>
          </p:nvPr>
        </p:nvSpPr>
        <p:spPr>
          <a:xfrm>
            <a:off x="5172300" y="2500628"/>
            <a:ext cx="64053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652">
                <a:latin typeface="Montserrat Medium"/>
                <a:ea typeface="Montserrat Medium"/>
                <a:cs typeface="Montserrat Medium"/>
                <a:sym typeface="Montserrat Medium"/>
              </a:rPr>
              <a:t>Прохождение сабтокенов через все слои BERT. На выходе у каждого сабтокена получается вектор состояния с учетом всего предложения</a:t>
            </a:r>
            <a:endParaRPr sz="165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5" name="Google Shape;575;g388177e566f_0_5"/>
          <p:cNvSpPr txBox="1"/>
          <p:nvPr>
            <p:ph idx="5" type="body"/>
          </p:nvPr>
        </p:nvSpPr>
        <p:spPr>
          <a:xfrm>
            <a:off x="5172300" y="5330323"/>
            <a:ext cx="64053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652">
                <a:latin typeface="Montserrat Medium"/>
                <a:ea typeface="Montserrat Medium"/>
                <a:cs typeface="Montserrat Medium"/>
                <a:sym typeface="Montserrat Medium"/>
              </a:rPr>
              <a:t>Выходной вектор слова проходит через классификатор, самый вероятный класс и есть тег слова</a:t>
            </a:r>
            <a:endParaRPr sz="165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6" name="Google Shape;576;g388177e566f_0_5"/>
          <p:cNvSpPr txBox="1"/>
          <p:nvPr>
            <p:ph idx="5" type="body"/>
          </p:nvPr>
        </p:nvSpPr>
        <p:spPr>
          <a:xfrm>
            <a:off x="5172300" y="3992926"/>
            <a:ext cx="64053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652">
                <a:latin typeface="Montserrat Medium"/>
                <a:ea typeface="Montserrat Medium"/>
                <a:cs typeface="Montserrat Medium"/>
                <a:sym typeface="Montserrat Medium"/>
              </a:rPr>
              <a:t>Для каждого исходного слова берется представление на основе векторов сабтокенов</a:t>
            </a:r>
            <a:endParaRPr sz="1652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7" name="Google Shape;577;g388177e566f_0_5"/>
          <p:cNvCxnSpPr>
            <a:stCxn id="571" idx="2"/>
            <a:endCxn id="574" idx="0"/>
          </p:cNvCxnSpPr>
          <p:nvPr/>
        </p:nvCxnSpPr>
        <p:spPr>
          <a:xfrm>
            <a:off x="8374950" y="2075779"/>
            <a:ext cx="0" cy="424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g388177e566f_0_5"/>
          <p:cNvCxnSpPr>
            <a:stCxn id="574" idx="2"/>
            <a:endCxn id="576" idx="0"/>
          </p:cNvCxnSpPr>
          <p:nvPr/>
        </p:nvCxnSpPr>
        <p:spPr>
          <a:xfrm>
            <a:off x="8374950" y="3279428"/>
            <a:ext cx="0" cy="71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g388177e566f_0_5"/>
          <p:cNvCxnSpPr>
            <a:stCxn id="576" idx="2"/>
            <a:endCxn id="575" idx="0"/>
          </p:cNvCxnSpPr>
          <p:nvPr/>
        </p:nvCxnSpPr>
        <p:spPr>
          <a:xfrm>
            <a:off x="8374950" y="4542826"/>
            <a:ext cx="0" cy="787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881185f235_0_20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85" name="Google Shape;585;g3881185f235_0_20"/>
          <p:cNvSpPr/>
          <p:nvPr>
            <p:ph idx="1" type="body"/>
          </p:nvPr>
        </p:nvSpPr>
        <p:spPr>
          <a:xfrm>
            <a:off x="346075" y="1458075"/>
            <a:ext cx="2526000" cy="1476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0" lang="ru-RU"/>
              <a:t>Обучение модели на сырых данных</a:t>
            </a:r>
            <a:endParaRPr b="0"/>
          </a:p>
        </p:txBody>
      </p:sp>
      <p:sp>
        <p:nvSpPr>
          <p:cNvPr id="586" name="Google Shape;586;g3881185f235_0_20"/>
          <p:cNvSpPr txBox="1"/>
          <p:nvPr>
            <p:ph idx="2" type="body"/>
          </p:nvPr>
        </p:nvSpPr>
        <p:spPr>
          <a:xfrm>
            <a:off x="346075" y="2101651"/>
            <a:ext cx="2526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/>
              <a:t>Получение бейзлайна, от которого можно отталкиваться</a:t>
            </a:r>
            <a:endParaRPr/>
          </a:p>
        </p:txBody>
      </p:sp>
      <p:sp>
        <p:nvSpPr>
          <p:cNvPr id="587" name="Google Shape;587;g3881185f235_0_20"/>
          <p:cNvSpPr/>
          <p:nvPr>
            <p:ph idx="3" type="body"/>
          </p:nvPr>
        </p:nvSpPr>
        <p:spPr>
          <a:xfrm>
            <a:off x="4367425" y="1706575"/>
            <a:ext cx="3615300" cy="708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0" lang="ru-RU"/>
              <a:t>Подбор гиперпараметров модели</a:t>
            </a:r>
            <a:endParaRPr b="0"/>
          </a:p>
        </p:txBody>
      </p:sp>
      <p:sp>
        <p:nvSpPr>
          <p:cNvPr id="588" name="Google Shape;588;g3881185f235_0_20"/>
          <p:cNvSpPr txBox="1"/>
          <p:nvPr>
            <p:ph idx="4" type="body"/>
          </p:nvPr>
        </p:nvSpPr>
        <p:spPr>
          <a:xfrm>
            <a:off x="4832950" y="2444551"/>
            <a:ext cx="2526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lang="ru-RU"/>
              <a:t>Определение оптимальных параметров для обучения</a:t>
            </a:r>
            <a:endParaRPr/>
          </a:p>
        </p:txBody>
      </p:sp>
      <p:sp>
        <p:nvSpPr>
          <p:cNvPr id="589" name="Google Shape;589;g3881185f235_0_20"/>
          <p:cNvSpPr/>
          <p:nvPr>
            <p:ph idx="5" type="body"/>
          </p:nvPr>
        </p:nvSpPr>
        <p:spPr>
          <a:xfrm>
            <a:off x="9330862" y="1458075"/>
            <a:ext cx="2526000" cy="1476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0" lang="ru-RU"/>
              <a:t>Финальная итерация обучения модели</a:t>
            </a:r>
            <a:endParaRPr b="0"/>
          </a:p>
        </p:txBody>
      </p:sp>
      <p:sp>
        <p:nvSpPr>
          <p:cNvPr id="590" name="Google Shape;590;g3881185f235_0_20"/>
          <p:cNvSpPr txBox="1"/>
          <p:nvPr>
            <p:ph idx="6" type="body"/>
          </p:nvPr>
        </p:nvSpPr>
        <p:spPr>
          <a:xfrm>
            <a:off x="9330850" y="2226576"/>
            <a:ext cx="25260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/>
              <a:t>Получение лучшего скора на оптимальных параметрах обучения</a:t>
            </a:r>
            <a:endParaRPr/>
          </a:p>
        </p:txBody>
      </p:sp>
      <p:sp>
        <p:nvSpPr>
          <p:cNvPr id="591" name="Google Shape;591;g3881185f235_0_20"/>
          <p:cNvSpPr/>
          <p:nvPr>
            <p:ph idx="7" type="body"/>
          </p:nvPr>
        </p:nvSpPr>
        <p:spPr>
          <a:xfrm>
            <a:off x="2065925" y="4791300"/>
            <a:ext cx="3918300" cy="573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0" lang="ru-RU"/>
              <a:t>Проверка гипотез аугментации и обогащения данных</a:t>
            </a:r>
            <a:endParaRPr b="0"/>
          </a:p>
        </p:txBody>
      </p:sp>
      <p:sp>
        <p:nvSpPr>
          <p:cNvPr id="592" name="Google Shape;592;g3881185f235_0_20"/>
          <p:cNvSpPr txBox="1"/>
          <p:nvPr>
            <p:ph idx="8" type="body"/>
          </p:nvPr>
        </p:nvSpPr>
        <p:spPr>
          <a:xfrm>
            <a:off x="2311800" y="5309425"/>
            <a:ext cx="3423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35311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/>
              <a:t>Проверка, какие варианты работы с данными дают лучший результат</a:t>
            </a:r>
            <a:endParaRPr/>
          </a:p>
        </p:txBody>
      </p:sp>
      <p:sp>
        <p:nvSpPr>
          <p:cNvPr id="593" name="Google Shape;593;g3881185f235_0_20"/>
          <p:cNvSpPr/>
          <p:nvPr>
            <p:ph idx="9" type="body"/>
          </p:nvPr>
        </p:nvSpPr>
        <p:spPr>
          <a:xfrm>
            <a:off x="7080400" y="4791301"/>
            <a:ext cx="2526000" cy="95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0" lang="ru-RU"/>
              <a:t>Исследование ошибок в модели</a:t>
            </a:r>
            <a:endParaRPr b="0"/>
          </a:p>
        </p:txBody>
      </p:sp>
      <p:sp>
        <p:nvSpPr>
          <p:cNvPr id="594" name="Google Shape;594;g3881185f235_0_20"/>
          <p:cNvSpPr txBox="1"/>
          <p:nvPr>
            <p:ph idx="13" type="body"/>
          </p:nvPr>
        </p:nvSpPr>
        <p:spPr>
          <a:xfrm>
            <a:off x="6926750" y="5372275"/>
            <a:ext cx="2800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57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/>
              <a:t>Наблюдение, где модель ошибается и точечное расширение тренировочной выборки</a:t>
            </a:r>
            <a:endParaRPr/>
          </a:p>
        </p:txBody>
      </p:sp>
      <p:sp>
        <p:nvSpPr>
          <p:cNvPr id="595" name="Google Shape;595;g3881185f235_0_20"/>
          <p:cNvSpPr txBox="1"/>
          <p:nvPr>
            <p:ph type="title"/>
          </p:nvPr>
        </p:nvSpPr>
        <p:spPr>
          <a:xfrm>
            <a:off x="384254" y="421225"/>
            <a:ext cx="3423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97"/>
              <a:t>Обучение модели</a:t>
            </a:r>
            <a:endParaRPr sz="2497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6" name="Google Shape;596;g3881185f235_0_20"/>
          <p:cNvCxnSpPr/>
          <p:nvPr/>
        </p:nvCxnSpPr>
        <p:spPr>
          <a:xfrm>
            <a:off x="2065940" y="3860224"/>
            <a:ext cx="1332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7" name="Google Shape;597;g3881185f235_0_20"/>
          <p:cNvCxnSpPr/>
          <p:nvPr/>
        </p:nvCxnSpPr>
        <p:spPr>
          <a:xfrm>
            <a:off x="4312137" y="3862139"/>
            <a:ext cx="1332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8" name="Google Shape;598;g3881185f235_0_20"/>
          <p:cNvCxnSpPr/>
          <p:nvPr/>
        </p:nvCxnSpPr>
        <p:spPr>
          <a:xfrm>
            <a:off x="6558334" y="3862139"/>
            <a:ext cx="1332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9" name="Google Shape;599;g3881185f235_0_20"/>
          <p:cNvCxnSpPr/>
          <p:nvPr/>
        </p:nvCxnSpPr>
        <p:spPr>
          <a:xfrm>
            <a:off x="8780467" y="3862139"/>
            <a:ext cx="1332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0" name="Google Shape;600;g3881185f235_0_20"/>
          <p:cNvCxnSpPr/>
          <p:nvPr/>
        </p:nvCxnSpPr>
        <p:spPr>
          <a:xfrm>
            <a:off x="1609114" y="2934762"/>
            <a:ext cx="0" cy="5733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1" name="Google Shape;601;g3881185f235_0_20"/>
          <p:cNvCxnSpPr/>
          <p:nvPr/>
        </p:nvCxnSpPr>
        <p:spPr>
          <a:xfrm>
            <a:off x="3855312" y="4216228"/>
            <a:ext cx="1200" cy="5751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2" name="Google Shape;602;g3881185f235_0_20"/>
          <p:cNvCxnSpPr/>
          <p:nvPr/>
        </p:nvCxnSpPr>
        <p:spPr>
          <a:xfrm>
            <a:off x="6096000" y="2934762"/>
            <a:ext cx="5400" cy="5733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g3881185f235_0_20"/>
          <p:cNvCxnSpPr/>
          <p:nvPr/>
        </p:nvCxnSpPr>
        <p:spPr>
          <a:xfrm flipH="1">
            <a:off x="8343506" y="4216228"/>
            <a:ext cx="4200" cy="5751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g3881185f235_0_20"/>
          <p:cNvCxnSpPr/>
          <p:nvPr/>
        </p:nvCxnSpPr>
        <p:spPr>
          <a:xfrm>
            <a:off x="10593901" y="2934762"/>
            <a:ext cx="0" cy="5733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g3881185f235_0_20"/>
          <p:cNvSpPr/>
          <p:nvPr/>
        </p:nvSpPr>
        <p:spPr>
          <a:xfrm>
            <a:off x="1191126" y="3508049"/>
            <a:ext cx="874800" cy="708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606" name="Google Shape;606;g3881185f235_0_20"/>
          <p:cNvSpPr/>
          <p:nvPr/>
        </p:nvSpPr>
        <p:spPr>
          <a:xfrm>
            <a:off x="3412397" y="3506136"/>
            <a:ext cx="874800" cy="708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607" name="Google Shape;607;g3881185f235_0_20"/>
          <p:cNvSpPr/>
          <p:nvPr/>
        </p:nvSpPr>
        <p:spPr>
          <a:xfrm>
            <a:off x="5658594" y="3516255"/>
            <a:ext cx="874800" cy="708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608" name="Google Shape;608;g3881185f235_0_20"/>
          <p:cNvSpPr/>
          <p:nvPr/>
        </p:nvSpPr>
        <p:spPr>
          <a:xfrm>
            <a:off x="7889752" y="3506135"/>
            <a:ext cx="874800" cy="708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609" name="Google Shape;609;g3881185f235_0_20"/>
          <p:cNvSpPr/>
          <p:nvPr/>
        </p:nvSpPr>
        <p:spPr>
          <a:xfrm>
            <a:off x="10113012" y="3538626"/>
            <a:ext cx="874800" cy="708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8177e566f_0_69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5" name="Google Shape;615;g388177e566f_0_69"/>
          <p:cNvSpPr txBox="1"/>
          <p:nvPr>
            <p:ph idx="1" type="body"/>
          </p:nvPr>
        </p:nvSpPr>
        <p:spPr>
          <a:xfrm>
            <a:off x="1873551" y="1222725"/>
            <a:ext cx="43704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ОФД Датасет от ODS и Альфа-Банка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6" name="Google Shape;616;g388177e566f_0_69"/>
          <p:cNvSpPr txBox="1"/>
          <p:nvPr>
            <p:ph idx="2" type="body"/>
          </p:nvPr>
        </p:nvSpPr>
        <p:spPr>
          <a:xfrm>
            <a:off x="1873544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 u="sng">
                <a:solidFill>
                  <a:schemeClr val="hlink"/>
                </a:solidFill>
                <a:hlinkClick r:id="rId4"/>
              </a:rPr>
              <a:t>Данный</a:t>
            </a:r>
            <a:r>
              <a:rPr lang="ru-RU" sz="1400"/>
              <a:t> датасет включает 35 тыс. наименований товаров из чеков</a:t>
            </a:r>
            <a:endParaRPr sz="1400"/>
          </a:p>
        </p:txBody>
      </p:sp>
      <p:sp>
        <p:nvSpPr>
          <p:cNvPr id="617" name="Google Shape;617;g388177e566f_0_69"/>
          <p:cNvSpPr txBox="1"/>
          <p:nvPr>
            <p:ph type="title"/>
          </p:nvPr>
        </p:nvSpPr>
        <p:spPr>
          <a:xfrm>
            <a:off x="357650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Дополнительные данные</a:t>
            </a:r>
            <a:endParaRPr sz="2400"/>
          </a:p>
        </p:txBody>
      </p:sp>
      <p:sp>
        <p:nvSpPr>
          <p:cNvPr id="618" name="Google Shape;618;g388177e566f_0_69"/>
          <p:cNvSpPr txBox="1"/>
          <p:nvPr>
            <p:ph idx="16" type="body"/>
          </p:nvPr>
        </p:nvSpPr>
        <p:spPr>
          <a:xfrm>
            <a:off x="778493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01</a:t>
            </a:r>
            <a:endParaRPr/>
          </a:p>
        </p:txBody>
      </p:sp>
      <p:sp>
        <p:nvSpPr>
          <p:cNvPr id="619" name="Google Shape;619;g388177e566f_0_69"/>
          <p:cNvSpPr txBox="1"/>
          <p:nvPr>
            <p:ph idx="17" type="body"/>
          </p:nvPr>
        </p:nvSpPr>
        <p:spPr>
          <a:xfrm>
            <a:off x="759137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02</a:t>
            </a:r>
            <a:endParaRPr/>
          </a:p>
        </p:txBody>
      </p:sp>
      <p:sp>
        <p:nvSpPr>
          <p:cNvPr id="620" name="Google Shape;620;g388177e566f_0_69"/>
          <p:cNvSpPr txBox="1"/>
          <p:nvPr>
            <p:ph idx="18" type="body"/>
          </p:nvPr>
        </p:nvSpPr>
        <p:spPr>
          <a:xfrm>
            <a:off x="759137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03</a:t>
            </a:r>
            <a:endParaRPr/>
          </a:p>
        </p:txBody>
      </p:sp>
      <p:sp>
        <p:nvSpPr>
          <p:cNvPr id="621" name="Google Shape;621;g388177e566f_0_69"/>
          <p:cNvSpPr txBox="1"/>
          <p:nvPr>
            <p:ph idx="1" type="body"/>
          </p:nvPr>
        </p:nvSpPr>
        <p:spPr>
          <a:xfrm>
            <a:off x="1873551" y="2809200"/>
            <a:ext cx="43704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Натурализация датасета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2" name="Google Shape;622;g388177e566f_0_69"/>
          <p:cNvSpPr txBox="1"/>
          <p:nvPr>
            <p:ph idx="2" type="body"/>
          </p:nvPr>
        </p:nvSpPr>
        <p:spPr>
          <a:xfrm>
            <a:off x="1949750" y="3376800"/>
            <a:ext cx="3867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Русскому языку присущ определенный порядок построения предложения, формирования запросов </a:t>
            </a:r>
            <a:endParaRPr sz="1400"/>
          </a:p>
        </p:txBody>
      </p:sp>
      <p:sp>
        <p:nvSpPr>
          <p:cNvPr id="623" name="Google Shape;623;g388177e566f_0_69"/>
          <p:cNvSpPr txBox="1"/>
          <p:nvPr>
            <p:ph idx="1" type="body"/>
          </p:nvPr>
        </p:nvSpPr>
        <p:spPr>
          <a:xfrm>
            <a:off x="1873551" y="4347300"/>
            <a:ext cx="43704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Моделирование</a:t>
            </a:r>
            <a:r>
              <a:rPr lang="ru-RU">
                <a:solidFill>
                  <a:schemeClr val="lt1"/>
                </a:solidFill>
              </a:rPr>
              <a:t> ошибок речи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4" name="Google Shape;624;g388177e566f_0_69"/>
          <p:cNvSpPr txBox="1"/>
          <p:nvPr>
            <p:ph idx="18" type="body"/>
          </p:nvPr>
        </p:nvSpPr>
        <p:spPr>
          <a:xfrm>
            <a:off x="6568001" y="12167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ru-RU"/>
              <a:t>04</a:t>
            </a:r>
            <a:endParaRPr/>
          </a:p>
        </p:txBody>
      </p:sp>
      <p:sp>
        <p:nvSpPr>
          <p:cNvPr id="625" name="Google Shape;625;g388177e566f_0_69"/>
          <p:cNvSpPr txBox="1"/>
          <p:nvPr>
            <p:ph idx="1" type="body"/>
          </p:nvPr>
        </p:nvSpPr>
        <p:spPr>
          <a:xfrm>
            <a:off x="7682416" y="1188000"/>
            <a:ext cx="43704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>
                <a:solidFill>
                  <a:schemeClr val="lt1"/>
                </a:solidFill>
              </a:rPr>
              <a:t>Корректировочные данные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6" name="Google Shape;626;g388177e566f_0_69"/>
          <p:cNvSpPr txBox="1"/>
          <p:nvPr>
            <p:ph idx="2" type="body"/>
          </p:nvPr>
        </p:nvSpPr>
        <p:spPr>
          <a:xfrm>
            <a:off x="7682414" y="1620575"/>
            <a:ext cx="3867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/>
              <a:t>Искусственное увеличение доли запросов, в которых модель обычно совершает ошибку </a:t>
            </a:r>
            <a:endParaRPr sz="1400"/>
          </a:p>
        </p:txBody>
      </p:sp>
      <p:sp>
        <p:nvSpPr>
          <p:cNvPr id="627" name="Google Shape;627;g388177e566f_0_69"/>
          <p:cNvSpPr txBox="1"/>
          <p:nvPr>
            <p:ph idx="2" type="body"/>
          </p:nvPr>
        </p:nvSpPr>
        <p:spPr>
          <a:xfrm>
            <a:off x="1873550" y="4770900"/>
            <a:ext cx="38670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220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</a:pPr>
            <a:r>
              <a:rPr lang="ru-RU" sz="1400" u="sng">
                <a:solidFill>
                  <a:schemeClr val="hlink"/>
                </a:solidFill>
                <a:hlinkClick r:id="rId5"/>
              </a:rPr>
              <a:t>Анализ матрицы ошибок </a:t>
            </a:r>
            <a:r>
              <a:rPr lang="ru-RU" sz="1400"/>
              <a:t>русского и английского языков показывает, что большая часть ошибок совершается при клавиатурных опечатках. Кроме того, ошибки более вероятно появляются в конце слова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88177e566f_0_92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33" name="Google Shape;633;g388177e566f_0_92"/>
          <p:cNvSpPr txBox="1"/>
          <p:nvPr>
            <p:ph type="title"/>
          </p:nvPr>
        </p:nvSpPr>
        <p:spPr>
          <a:xfrm>
            <a:off x="357650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 sz="2400"/>
              <a:t>Принципы обработки данных</a:t>
            </a:r>
            <a:endParaRPr sz="2400"/>
          </a:p>
        </p:txBody>
      </p:sp>
      <p:sp>
        <p:nvSpPr>
          <p:cNvPr id="634" name="Google Shape;634;g388177e566f_0_92"/>
          <p:cNvSpPr/>
          <p:nvPr/>
        </p:nvSpPr>
        <p:spPr>
          <a:xfrm>
            <a:off x="1540275" y="1004800"/>
            <a:ext cx="2432700" cy="8859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Оригинальный набор данных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388177e566f_0_92"/>
          <p:cNvSpPr/>
          <p:nvPr/>
        </p:nvSpPr>
        <p:spPr>
          <a:xfrm>
            <a:off x="357650" y="2535100"/>
            <a:ext cx="2246700" cy="8040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38100">
            <a:solidFill>
              <a:schemeClr val="accent2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Валидационная выборка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g388177e566f_0_92"/>
          <p:cNvCxnSpPr>
            <a:stCxn id="634" idx="1"/>
            <a:endCxn id="635" idx="3"/>
          </p:cNvCxnSpPr>
          <p:nvPr/>
        </p:nvCxnSpPr>
        <p:spPr>
          <a:xfrm rot="5400000">
            <a:off x="1796625" y="1575100"/>
            <a:ext cx="644400" cy="1275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g388177e566f_0_92"/>
          <p:cNvSpPr/>
          <p:nvPr/>
        </p:nvSpPr>
        <p:spPr>
          <a:xfrm>
            <a:off x="4555400" y="1016000"/>
            <a:ext cx="14673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ОФД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g388177e566f_0_92"/>
          <p:cNvSpPr/>
          <p:nvPr/>
        </p:nvSpPr>
        <p:spPr>
          <a:xfrm>
            <a:off x="4001000" y="2114175"/>
            <a:ext cx="25761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ОФД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аугментированный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9" name="Google Shape;639;g388177e566f_0_92"/>
          <p:cNvCxnSpPr>
            <a:stCxn id="637" idx="1"/>
            <a:endCxn id="638" idx="3"/>
          </p:cNvCxnSpPr>
          <p:nvPr/>
        </p:nvCxnSpPr>
        <p:spPr>
          <a:xfrm flipH="1" rot="-5400000">
            <a:off x="5024450" y="1849100"/>
            <a:ext cx="529800" cy="6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g388177e566f_0_92"/>
          <p:cNvSpPr/>
          <p:nvPr/>
        </p:nvSpPr>
        <p:spPr>
          <a:xfrm>
            <a:off x="175975" y="3649400"/>
            <a:ext cx="27957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28575">
            <a:solidFill>
              <a:schemeClr val="lt1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Корректировочные данные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g388177e566f_0_92"/>
          <p:cNvSpPr/>
          <p:nvPr/>
        </p:nvSpPr>
        <p:spPr>
          <a:xfrm>
            <a:off x="4001000" y="3649400"/>
            <a:ext cx="2576100" cy="5685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38100">
            <a:solidFill>
              <a:schemeClr val="accent2">
                <a:alpha val="4667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Тренировочная выборка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2" name="Google Shape;642;g388177e566f_0_92"/>
          <p:cNvCxnSpPr>
            <a:stCxn id="638" idx="1"/>
            <a:endCxn id="641" idx="3"/>
          </p:cNvCxnSpPr>
          <p:nvPr/>
        </p:nvCxnSpPr>
        <p:spPr>
          <a:xfrm flipH="1" rot="-5400000">
            <a:off x="4806050" y="3165675"/>
            <a:ext cx="966600" cy="6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g388177e566f_0_92"/>
          <p:cNvSpPr txBox="1"/>
          <p:nvPr/>
        </p:nvSpPr>
        <p:spPr>
          <a:xfrm>
            <a:off x="1853450" y="1890700"/>
            <a:ext cx="750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4" name="Google Shape;644;g388177e566f_0_92"/>
          <p:cNvCxnSpPr>
            <a:stCxn id="634" idx="1"/>
            <a:endCxn id="641" idx="3"/>
          </p:cNvCxnSpPr>
          <p:nvPr/>
        </p:nvCxnSpPr>
        <p:spPr>
          <a:xfrm flipH="1" rot="-5400000">
            <a:off x="3143475" y="1503850"/>
            <a:ext cx="1758600" cy="2532300"/>
          </a:xfrm>
          <a:prstGeom prst="bentConnector3">
            <a:avLst>
              <a:gd fmla="val 72435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g388177e566f_0_92"/>
          <p:cNvCxnSpPr>
            <a:stCxn id="640" idx="0"/>
            <a:endCxn id="641" idx="2"/>
          </p:cNvCxnSpPr>
          <p:nvPr/>
        </p:nvCxnSpPr>
        <p:spPr>
          <a:xfrm>
            <a:off x="2971675" y="3933650"/>
            <a:ext cx="1029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g388177e566f_0_92"/>
          <p:cNvSpPr txBox="1"/>
          <p:nvPr/>
        </p:nvSpPr>
        <p:spPr>
          <a:xfrm>
            <a:off x="7012775" y="984350"/>
            <a:ext cx="5072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на валидационную выборку и тренировочную проводится с использованием метода </a:t>
            </a:r>
            <a:r>
              <a:rPr lang="ru-RU" sz="1452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n-грамм</a:t>
            </a: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sz="1452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индекса Жаккара</a:t>
            </a:r>
            <a:endParaRPr sz="1452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g388177e566f_0_92"/>
          <p:cNvSpPr txBox="1"/>
          <p:nvPr/>
        </p:nvSpPr>
        <p:spPr>
          <a:xfrm>
            <a:off x="7012775" y="2194600"/>
            <a:ext cx="50721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Аугментация: 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Набор данных ОФД представляет собой пары “товар – бренд”.  Пары были составлены в естественном порядке вместе с объемом и процентом, найденными регулярными выражениями.  В набор были внесены клавиатурные опечатки и пропуски букв преимущественно в конце слова</a:t>
            </a:r>
            <a:endParaRPr sz="14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2023-05-15T07:36:23Z</dcterms:created>
  <dc:creator>Анастасия Юшкова</dc:creator>
</cp:coreProperties>
</file>